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3"/>
  </p:notesMasterIdLst>
  <p:sldIdLst>
    <p:sldId id="258" r:id="rId2"/>
    <p:sldId id="259" r:id="rId3"/>
    <p:sldId id="433" r:id="rId4"/>
    <p:sldId id="260" r:id="rId5"/>
    <p:sldId id="434" r:id="rId6"/>
    <p:sldId id="261" r:id="rId7"/>
    <p:sldId id="435" r:id="rId8"/>
    <p:sldId id="262" r:id="rId9"/>
    <p:sldId id="436" r:id="rId10"/>
    <p:sldId id="263" r:id="rId11"/>
    <p:sldId id="43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94" r:id="rId27"/>
    <p:sldId id="295" r:id="rId28"/>
    <p:sldId id="296" r:id="rId29"/>
    <p:sldId id="297" r:id="rId30"/>
    <p:sldId id="300" r:id="rId31"/>
    <p:sldId id="301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5" r:id="rId93"/>
    <p:sldId id="376" r:id="rId94"/>
    <p:sldId id="377" r:id="rId95"/>
    <p:sldId id="382" r:id="rId96"/>
    <p:sldId id="383" r:id="rId97"/>
    <p:sldId id="392" r:id="rId98"/>
    <p:sldId id="393" r:id="rId99"/>
    <p:sldId id="394" r:id="rId100"/>
    <p:sldId id="397" r:id="rId101"/>
    <p:sldId id="398" r:id="rId102"/>
    <p:sldId id="418" r:id="rId103"/>
    <p:sldId id="419" r:id="rId104"/>
    <p:sldId id="424" r:id="rId105"/>
    <p:sldId id="425" r:id="rId106"/>
    <p:sldId id="426" r:id="rId107"/>
    <p:sldId id="427" r:id="rId108"/>
    <p:sldId id="428" r:id="rId109"/>
    <p:sldId id="429" r:id="rId110"/>
    <p:sldId id="430" r:id="rId111"/>
    <p:sldId id="431" r:id="rId1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7" userDrawn="1">
          <p15:clr>
            <a:srgbClr val="A4A3A4"/>
          </p15:clr>
        </p15:guide>
        <p15:guide id="2" pos="3819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42"/>
    <a:srgbClr val="FFFFFF"/>
    <a:srgbClr val="F2F2F2"/>
    <a:srgbClr val="FFF4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80" y="44"/>
      </p:cViewPr>
      <p:guideLst>
        <p:guide orient="horz" pos="2277"/>
        <p:guide pos="3819"/>
        <p:guide pos="665"/>
        <p:guide pos="7015"/>
        <p:guide orient="horz" pos="648"/>
        <p:guide orient="horz" pos="731"/>
        <p:guide orient="horz" pos="3928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1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ADC55-9CDD-491F-AF05-B1F81B8E2E1F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104911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1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1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1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91711-37EB-4DF1-A7AC-2A328BEA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1711-37EB-4DF1-A7AC-2A328BEA32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7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91711-37EB-4DF1-A7AC-2A328BEA320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1711-37EB-4DF1-A7AC-2A328BEA32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DEA-C6ED-42B5-8A16-EF267872E6C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CD0-FE57-4B05-B7CF-142BEA281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DEA-C6ED-42B5-8A16-EF267872E6C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10486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CD0-FE57-4B05-B7CF-142BEA281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BDEA-C6ED-42B5-8A16-EF267872E6C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ECD0-FE57-4B05-B7CF-142BEA2811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College </a:t>
            </a:r>
            <a:r>
              <a:rPr lang="en-US"/>
              <a:t>level Quiz CONTEST</a:t>
            </a:r>
            <a:endParaRPr lang="en-IN" dirty="0"/>
          </a:p>
        </p:txBody>
      </p:sp>
      <p:sp>
        <p:nvSpPr>
          <p:cNvPr id="1048601" name="Subtitle 1048600"/>
          <p:cNvSpPr>
            <a:spLocks noGrp="1"/>
          </p:cNvSpPr>
          <p:nvPr>
            <p:ph type="subTitle" idx="1"/>
          </p:nvPr>
        </p:nvSpPr>
        <p:spPr>
          <a:xfrm>
            <a:off x="1523999" y="3774905"/>
            <a:ext cx="9144000" cy="1655762"/>
          </a:xfrm>
          <a:solidFill>
            <a:srgbClr val="D04617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2A5E3"/>
                </a:solidFill>
                <a:latin typeface="Roboto Medium"/>
                <a:cs typeface="Noto Naskh Arabic UI"/>
              </a:rPr>
              <a:t>By DHL </a:t>
            </a:r>
          </a:p>
          <a:p>
            <a:r>
              <a:rPr lang="en-US" sz="4800" dirty="0">
                <a:solidFill>
                  <a:srgbClr val="02A5E3"/>
                </a:solidFill>
                <a:latin typeface="Roboto Medium"/>
                <a:cs typeface="Noto Naskh Arabic UI"/>
              </a:rPr>
              <a:t>31</a:t>
            </a:r>
            <a:r>
              <a:rPr lang="en-US" sz="4800" baseline="30000" dirty="0">
                <a:solidFill>
                  <a:srgbClr val="02A5E3"/>
                </a:solidFill>
                <a:latin typeface="Roboto Medium"/>
                <a:cs typeface="Noto Naskh Arabic UI"/>
              </a:rPr>
              <a:t>ST</a:t>
            </a:r>
            <a:r>
              <a:rPr lang="en-US" sz="4800" dirty="0">
                <a:solidFill>
                  <a:srgbClr val="02A5E3"/>
                </a:solidFill>
                <a:latin typeface="Roboto Medium"/>
                <a:cs typeface="Noto Naskh Arabic UI"/>
              </a:rPr>
              <a:t> DECEMBER 2023</a:t>
            </a:r>
            <a:endParaRPr lang="en-IN" sz="4800" dirty="0">
              <a:solidFill>
                <a:srgbClr val="02A5E3"/>
              </a:solidFill>
              <a:latin typeface="Roboto Medium"/>
              <a:cs typeface="Noto Naskh Arabic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"/>
          <p:cNvGrpSpPr/>
          <p:nvPr/>
        </p:nvGrpSpPr>
        <p:grpSpPr>
          <a:xfrm>
            <a:off x="4924430" y="-6356239"/>
            <a:ext cx="8887443" cy="4009334"/>
            <a:chOff x="1533814" y="1515617"/>
            <a:chExt cx="8887443" cy="4009334"/>
          </a:xfrm>
        </p:grpSpPr>
        <p:grpSp>
          <p:nvGrpSpPr>
            <p:cNvPr id="142" name="组合 3"/>
            <p:cNvGrpSpPr/>
            <p:nvPr/>
          </p:nvGrpSpPr>
          <p:grpSpPr>
            <a:xfrm>
              <a:off x="1533814" y="1515617"/>
              <a:ext cx="2482531" cy="3826765"/>
              <a:chOff x="4811375" y="1794282"/>
              <a:chExt cx="2569250" cy="3960440"/>
            </a:xfrm>
            <a:solidFill>
              <a:schemeClr val="bg1"/>
            </a:solidFill>
          </p:grpSpPr>
          <p:sp>
            <p:nvSpPr>
              <p:cNvPr id="1048637" name="Freeform 116"/>
              <p:cNvSpPr>
                <a:spLocks noEditPoints="1"/>
              </p:cNvSpPr>
              <p:nvPr/>
            </p:nvSpPr>
            <p:spPr bwMode="auto">
              <a:xfrm>
                <a:off x="7037234" y="2584713"/>
                <a:ext cx="305099" cy="366817"/>
              </a:xfrm>
              <a:custGeom>
                <a:avLst/>
                <a:gdLst>
                  <a:gd name="T0" fmla="*/ 82 w 247"/>
                  <a:gd name="T1" fmla="*/ 150 h 310"/>
                  <a:gd name="T2" fmla="*/ 87 w 247"/>
                  <a:gd name="T3" fmla="*/ 132 h 310"/>
                  <a:gd name="T4" fmla="*/ 87 w 247"/>
                  <a:gd name="T5" fmla="*/ 59 h 310"/>
                  <a:gd name="T6" fmla="*/ 79 w 247"/>
                  <a:gd name="T7" fmla="*/ 50 h 310"/>
                  <a:gd name="T8" fmla="*/ 80 w 247"/>
                  <a:gd name="T9" fmla="*/ 17 h 310"/>
                  <a:gd name="T10" fmla="*/ 80 w 247"/>
                  <a:gd name="T11" fmla="*/ 13 h 310"/>
                  <a:gd name="T12" fmla="*/ 92 w 247"/>
                  <a:gd name="T13" fmla="*/ 5 h 310"/>
                  <a:gd name="T14" fmla="*/ 125 w 247"/>
                  <a:gd name="T15" fmla="*/ 0 h 310"/>
                  <a:gd name="T16" fmla="*/ 162 w 247"/>
                  <a:gd name="T17" fmla="*/ 6 h 310"/>
                  <a:gd name="T18" fmla="*/ 168 w 247"/>
                  <a:gd name="T19" fmla="*/ 16 h 310"/>
                  <a:gd name="T20" fmla="*/ 170 w 247"/>
                  <a:gd name="T21" fmla="*/ 17 h 310"/>
                  <a:gd name="T22" fmla="*/ 168 w 247"/>
                  <a:gd name="T23" fmla="*/ 50 h 310"/>
                  <a:gd name="T24" fmla="*/ 162 w 247"/>
                  <a:gd name="T25" fmla="*/ 58 h 310"/>
                  <a:gd name="T26" fmla="*/ 156 w 247"/>
                  <a:gd name="T27" fmla="*/ 132 h 310"/>
                  <a:gd name="T28" fmla="*/ 157 w 247"/>
                  <a:gd name="T29" fmla="*/ 140 h 310"/>
                  <a:gd name="T30" fmla="*/ 166 w 247"/>
                  <a:gd name="T31" fmla="*/ 150 h 310"/>
                  <a:gd name="T32" fmla="*/ 190 w 247"/>
                  <a:gd name="T33" fmla="*/ 171 h 310"/>
                  <a:gd name="T34" fmla="*/ 231 w 247"/>
                  <a:gd name="T35" fmla="*/ 222 h 310"/>
                  <a:gd name="T36" fmla="*/ 246 w 247"/>
                  <a:gd name="T37" fmla="*/ 253 h 310"/>
                  <a:gd name="T38" fmla="*/ 243 w 247"/>
                  <a:gd name="T39" fmla="*/ 278 h 310"/>
                  <a:gd name="T40" fmla="*/ 236 w 247"/>
                  <a:gd name="T41" fmla="*/ 285 h 310"/>
                  <a:gd name="T42" fmla="*/ 187 w 247"/>
                  <a:gd name="T43" fmla="*/ 304 h 310"/>
                  <a:gd name="T44" fmla="*/ 141 w 247"/>
                  <a:gd name="T45" fmla="*/ 310 h 310"/>
                  <a:gd name="T46" fmla="*/ 113 w 247"/>
                  <a:gd name="T47" fmla="*/ 310 h 310"/>
                  <a:gd name="T48" fmla="*/ 51 w 247"/>
                  <a:gd name="T49" fmla="*/ 303 h 310"/>
                  <a:gd name="T50" fmla="*/ 63 w 247"/>
                  <a:gd name="T51" fmla="*/ 285 h 310"/>
                  <a:gd name="T52" fmla="*/ 83 w 247"/>
                  <a:gd name="T53" fmla="*/ 287 h 310"/>
                  <a:gd name="T54" fmla="*/ 61 w 247"/>
                  <a:gd name="T55" fmla="*/ 280 h 310"/>
                  <a:gd name="T56" fmla="*/ 51 w 247"/>
                  <a:gd name="T57" fmla="*/ 211 h 310"/>
                  <a:gd name="T58" fmla="*/ 76 w 247"/>
                  <a:gd name="T59" fmla="*/ 180 h 310"/>
                  <a:gd name="T60" fmla="*/ 51 w 247"/>
                  <a:gd name="T61" fmla="*/ 203 h 310"/>
                  <a:gd name="T62" fmla="*/ 68 w 247"/>
                  <a:gd name="T63" fmla="*/ 159 h 310"/>
                  <a:gd name="T64" fmla="*/ 51 w 247"/>
                  <a:gd name="T65" fmla="*/ 303 h 310"/>
                  <a:gd name="T66" fmla="*/ 30 w 247"/>
                  <a:gd name="T67" fmla="*/ 296 h 310"/>
                  <a:gd name="T68" fmla="*/ 11 w 247"/>
                  <a:gd name="T69" fmla="*/ 285 h 310"/>
                  <a:gd name="T70" fmla="*/ 2 w 247"/>
                  <a:gd name="T71" fmla="*/ 270 h 310"/>
                  <a:gd name="T72" fmla="*/ 3 w 247"/>
                  <a:gd name="T73" fmla="*/ 251 h 310"/>
                  <a:gd name="T74" fmla="*/ 27 w 247"/>
                  <a:gd name="T75" fmla="*/ 205 h 310"/>
                  <a:gd name="T76" fmla="*/ 51 w 247"/>
                  <a:gd name="T77" fmla="*/ 203 h 310"/>
                  <a:gd name="T78" fmla="*/ 27 w 247"/>
                  <a:gd name="T79" fmla="*/ 228 h 310"/>
                  <a:gd name="T80" fmla="*/ 18 w 247"/>
                  <a:gd name="T81" fmla="*/ 249 h 310"/>
                  <a:gd name="T82" fmla="*/ 18 w 247"/>
                  <a:gd name="T83" fmla="*/ 261 h 310"/>
                  <a:gd name="T84" fmla="*/ 27 w 247"/>
                  <a:gd name="T85" fmla="*/ 273 h 310"/>
                  <a:gd name="T86" fmla="*/ 51 w 247"/>
                  <a:gd name="T87" fmla="*/ 303 h 310"/>
                  <a:gd name="T88" fmla="*/ 51 w 247"/>
                  <a:gd name="T89" fmla="*/ 211 h 310"/>
                  <a:gd name="T90" fmla="*/ 34 w 247"/>
                  <a:gd name="T91" fmla="*/ 243 h 310"/>
                  <a:gd name="T92" fmla="*/ 36 w 247"/>
                  <a:gd name="T93" fmla="*/ 259 h 310"/>
                  <a:gd name="T94" fmla="*/ 51 w 247"/>
                  <a:gd name="T95" fmla="*/ 27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310">
                    <a:moveTo>
                      <a:pt x="80" y="150"/>
                    </a:moveTo>
                    <a:lnTo>
                      <a:pt x="80" y="150"/>
                    </a:lnTo>
                    <a:lnTo>
                      <a:pt x="82" y="150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2" y="55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3"/>
                    </a:lnTo>
                    <a:lnTo>
                      <a:pt x="83" y="10"/>
                    </a:lnTo>
                    <a:lnTo>
                      <a:pt x="87" y="6"/>
                    </a:lnTo>
                    <a:lnTo>
                      <a:pt x="92" y="5"/>
                    </a:lnTo>
                    <a:lnTo>
                      <a:pt x="107" y="1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41" y="1"/>
                    </a:lnTo>
                    <a:lnTo>
                      <a:pt x="156" y="5"/>
                    </a:lnTo>
                    <a:lnTo>
                      <a:pt x="162" y="6"/>
                    </a:lnTo>
                    <a:lnTo>
                      <a:pt x="166" y="10"/>
                    </a:lnTo>
                    <a:lnTo>
                      <a:pt x="168" y="13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0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2"/>
                    </a:lnTo>
                    <a:lnTo>
                      <a:pt x="166" y="55"/>
                    </a:lnTo>
                    <a:lnTo>
                      <a:pt x="162" y="58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6" y="136"/>
                    </a:lnTo>
                    <a:lnTo>
                      <a:pt x="157" y="140"/>
                    </a:lnTo>
                    <a:lnTo>
                      <a:pt x="160" y="146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75" y="158"/>
                    </a:lnTo>
                    <a:lnTo>
                      <a:pt x="190" y="171"/>
                    </a:lnTo>
                    <a:lnTo>
                      <a:pt x="206" y="189"/>
                    </a:lnTo>
                    <a:lnTo>
                      <a:pt x="222" y="211"/>
                    </a:lnTo>
                    <a:lnTo>
                      <a:pt x="231" y="222"/>
                    </a:lnTo>
                    <a:lnTo>
                      <a:pt x="236" y="232"/>
                    </a:lnTo>
                    <a:lnTo>
                      <a:pt x="241" y="243"/>
                    </a:lnTo>
                    <a:lnTo>
                      <a:pt x="246" y="253"/>
                    </a:lnTo>
                    <a:lnTo>
                      <a:pt x="247" y="262"/>
                    </a:lnTo>
                    <a:lnTo>
                      <a:pt x="246" y="272"/>
                    </a:lnTo>
                    <a:lnTo>
                      <a:pt x="243" y="278"/>
                    </a:lnTo>
                    <a:lnTo>
                      <a:pt x="240" y="282"/>
                    </a:lnTo>
                    <a:lnTo>
                      <a:pt x="236" y="285"/>
                    </a:lnTo>
                    <a:lnTo>
                      <a:pt x="236" y="285"/>
                    </a:lnTo>
                    <a:lnTo>
                      <a:pt x="221" y="293"/>
                    </a:lnTo>
                    <a:lnTo>
                      <a:pt x="205" y="300"/>
                    </a:lnTo>
                    <a:lnTo>
                      <a:pt x="187" y="304"/>
                    </a:lnTo>
                    <a:lnTo>
                      <a:pt x="171" y="307"/>
                    </a:lnTo>
                    <a:lnTo>
                      <a:pt x="155" y="310"/>
                    </a:lnTo>
                    <a:lnTo>
                      <a:pt x="141" y="310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13" y="310"/>
                    </a:lnTo>
                    <a:lnTo>
                      <a:pt x="95" y="310"/>
                    </a:lnTo>
                    <a:lnTo>
                      <a:pt x="74" y="307"/>
                    </a:lnTo>
                    <a:lnTo>
                      <a:pt x="51" y="303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63" y="285"/>
                    </a:lnTo>
                    <a:lnTo>
                      <a:pt x="72" y="287"/>
                    </a:lnTo>
                    <a:lnTo>
                      <a:pt x="83" y="287"/>
                    </a:lnTo>
                    <a:lnTo>
                      <a:pt x="83" y="287"/>
                    </a:lnTo>
                    <a:lnTo>
                      <a:pt x="83" y="287"/>
                    </a:lnTo>
                    <a:lnTo>
                      <a:pt x="72" y="284"/>
                    </a:lnTo>
                    <a:lnTo>
                      <a:pt x="61" y="280"/>
                    </a:lnTo>
                    <a:lnTo>
                      <a:pt x="51" y="274"/>
                    </a:lnTo>
                    <a:lnTo>
                      <a:pt x="51" y="211"/>
                    </a:lnTo>
                    <a:lnTo>
                      <a:pt x="51" y="211"/>
                    </a:lnTo>
                    <a:lnTo>
                      <a:pt x="60" y="199"/>
                    </a:lnTo>
                    <a:lnTo>
                      <a:pt x="68" y="189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68" y="186"/>
                    </a:lnTo>
                    <a:lnTo>
                      <a:pt x="51" y="203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68" y="159"/>
                    </a:lnTo>
                    <a:lnTo>
                      <a:pt x="80" y="150"/>
                    </a:lnTo>
                    <a:lnTo>
                      <a:pt x="80" y="150"/>
                    </a:lnTo>
                    <a:close/>
                    <a:moveTo>
                      <a:pt x="51" y="303"/>
                    </a:moveTo>
                    <a:lnTo>
                      <a:pt x="51" y="303"/>
                    </a:lnTo>
                    <a:lnTo>
                      <a:pt x="40" y="299"/>
                    </a:lnTo>
                    <a:lnTo>
                      <a:pt x="30" y="296"/>
                    </a:lnTo>
                    <a:lnTo>
                      <a:pt x="21" y="291"/>
                    </a:lnTo>
                    <a:lnTo>
                      <a:pt x="11" y="285"/>
                    </a:lnTo>
                    <a:lnTo>
                      <a:pt x="11" y="285"/>
                    </a:lnTo>
                    <a:lnTo>
                      <a:pt x="6" y="281"/>
                    </a:lnTo>
                    <a:lnTo>
                      <a:pt x="3" y="276"/>
                    </a:lnTo>
                    <a:lnTo>
                      <a:pt x="2" y="270"/>
                    </a:lnTo>
                    <a:lnTo>
                      <a:pt x="0" y="265"/>
                    </a:lnTo>
                    <a:lnTo>
                      <a:pt x="0" y="258"/>
                    </a:lnTo>
                    <a:lnTo>
                      <a:pt x="3" y="251"/>
                    </a:lnTo>
                    <a:lnTo>
                      <a:pt x="9" y="236"/>
                    </a:lnTo>
                    <a:lnTo>
                      <a:pt x="17" y="222"/>
                    </a:lnTo>
                    <a:lnTo>
                      <a:pt x="27" y="205"/>
                    </a:lnTo>
                    <a:lnTo>
                      <a:pt x="38" y="192"/>
                    </a:lnTo>
                    <a:lnTo>
                      <a:pt x="51" y="178"/>
                    </a:lnTo>
                    <a:lnTo>
                      <a:pt x="51" y="203"/>
                    </a:lnTo>
                    <a:lnTo>
                      <a:pt x="51" y="203"/>
                    </a:lnTo>
                    <a:lnTo>
                      <a:pt x="38" y="215"/>
                    </a:lnTo>
                    <a:lnTo>
                      <a:pt x="27" y="228"/>
                    </a:lnTo>
                    <a:lnTo>
                      <a:pt x="23" y="235"/>
                    </a:lnTo>
                    <a:lnTo>
                      <a:pt x="21" y="242"/>
                    </a:lnTo>
                    <a:lnTo>
                      <a:pt x="18" y="249"/>
                    </a:lnTo>
                    <a:lnTo>
                      <a:pt x="18" y="255"/>
                    </a:lnTo>
                    <a:lnTo>
                      <a:pt x="18" y="255"/>
                    </a:lnTo>
                    <a:lnTo>
                      <a:pt x="18" y="261"/>
                    </a:lnTo>
                    <a:lnTo>
                      <a:pt x="21" y="266"/>
                    </a:lnTo>
                    <a:lnTo>
                      <a:pt x="23" y="270"/>
                    </a:lnTo>
                    <a:lnTo>
                      <a:pt x="27" y="273"/>
                    </a:lnTo>
                    <a:lnTo>
                      <a:pt x="38" y="278"/>
                    </a:lnTo>
                    <a:lnTo>
                      <a:pt x="51" y="282"/>
                    </a:lnTo>
                    <a:lnTo>
                      <a:pt x="51" y="303"/>
                    </a:lnTo>
                    <a:lnTo>
                      <a:pt x="51" y="303"/>
                    </a:lnTo>
                    <a:close/>
                    <a:moveTo>
                      <a:pt x="51" y="211"/>
                    </a:moveTo>
                    <a:lnTo>
                      <a:pt x="51" y="211"/>
                    </a:lnTo>
                    <a:lnTo>
                      <a:pt x="44" y="222"/>
                    </a:lnTo>
                    <a:lnTo>
                      <a:pt x="38" y="232"/>
                    </a:lnTo>
                    <a:lnTo>
                      <a:pt x="34" y="243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36" y="259"/>
                    </a:lnTo>
                    <a:lnTo>
                      <a:pt x="38" y="265"/>
                    </a:lnTo>
                    <a:lnTo>
                      <a:pt x="44" y="270"/>
                    </a:lnTo>
                    <a:lnTo>
                      <a:pt x="51" y="274"/>
                    </a:lnTo>
                    <a:lnTo>
                      <a:pt x="51" y="2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38" name="Freeform 128"/>
              <p:cNvSpPr>
                <a:spLocks noEditPoints="1"/>
              </p:cNvSpPr>
              <p:nvPr/>
            </p:nvSpPr>
            <p:spPr bwMode="auto">
              <a:xfrm>
                <a:off x="6554266" y="3843723"/>
                <a:ext cx="395269" cy="295820"/>
              </a:xfrm>
              <a:custGeom>
                <a:avLst/>
                <a:gdLst>
                  <a:gd name="T0" fmla="*/ 298 w 320"/>
                  <a:gd name="T1" fmla="*/ 57 h 250"/>
                  <a:gd name="T2" fmla="*/ 320 w 320"/>
                  <a:gd name="T3" fmla="*/ 138 h 250"/>
                  <a:gd name="T4" fmla="*/ 303 w 320"/>
                  <a:gd name="T5" fmla="*/ 212 h 250"/>
                  <a:gd name="T6" fmla="*/ 271 w 320"/>
                  <a:gd name="T7" fmla="*/ 245 h 250"/>
                  <a:gd name="T8" fmla="*/ 263 w 320"/>
                  <a:gd name="T9" fmla="*/ 233 h 250"/>
                  <a:gd name="T10" fmla="*/ 279 w 320"/>
                  <a:gd name="T11" fmla="*/ 214 h 250"/>
                  <a:gd name="T12" fmla="*/ 276 w 320"/>
                  <a:gd name="T13" fmla="*/ 191 h 250"/>
                  <a:gd name="T14" fmla="*/ 261 w 320"/>
                  <a:gd name="T15" fmla="*/ 165 h 250"/>
                  <a:gd name="T16" fmla="*/ 287 w 320"/>
                  <a:gd name="T17" fmla="*/ 165 h 250"/>
                  <a:gd name="T18" fmla="*/ 299 w 320"/>
                  <a:gd name="T19" fmla="*/ 153 h 250"/>
                  <a:gd name="T20" fmla="*/ 299 w 320"/>
                  <a:gd name="T21" fmla="*/ 126 h 250"/>
                  <a:gd name="T22" fmla="*/ 283 w 320"/>
                  <a:gd name="T23" fmla="*/ 112 h 250"/>
                  <a:gd name="T24" fmla="*/ 261 w 320"/>
                  <a:gd name="T25" fmla="*/ 100 h 250"/>
                  <a:gd name="T26" fmla="*/ 278 w 320"/>
                  <a:gd name="T27" fmla="*/ 96 h 250"/>
                  <a:gd name="T28" fmla="*/ 287 w 320"/>
                  <a:gd name="T29" fmla="*/ 74 h 250"/>
                  <a:gd name="T30" fmla="*/ 280 w 320"/>
                  <a:gd name="T31" fmla="*/ 58 h 250"/>
                  <a:gd name="T32" fmla="*/ 238 w 320"/>
                  <a:gd name="T33" fmla="*/ 8 h 250"/>
                  <a:gd name="T34" fmla="*/ 261 w 320"/>
                  <a:gd name="T35" fmla="*/ 50 h 250"/>
                  <a:gd name="T36" fmla="*/ 242 w 320"/>
                  <a:gd name="T37" fmla="*/ 59 h 250"/>
                  <a:gd name="T38" fmla="*/ 238 w 320"/>
                  <a:gd name="T39" fmla="*/ 34 h 250"/>
                  <a:gd name="T40" fmla="*/ 261 w 320"/>
                  <a:gd name="T41" fmla="*/ 247 h 250"/>
                  <a:gd name="T42" fmla="*/ 244 w 320"/>
                  <a:gd name="T43" fmla="*/ 235 h 250"/>
                  <a:gd name="T44" fmla="*/ 261 w 320"/>
                  <a:gd name="T45" fmla="*/ 247 h 250"/>
                  <a:gd name="T46" fmla="*/ 261 w 320"/>
                  <a:gd name="T47" fmla="*/ 113 h 250"/>
                  <a:gd name="T48" fmla="*/ 245 w 320"/>
                  <a:gd name="T49" fmla="*/ 135 h 250"/>
                  <a:gd name="T50" fmla="*/ 252 w 320"/>
                  <a:gd name="T51" fmla="*/ 155 h 250"/>
                  <a:gd name="T52" fmla="*/ 256 w 320"/>
                  <a:gd name="T53" fmla="*/ 174 h 250"/>
                  <a:gd name="T54" fmla="*/ 238 w 320"/>
                  <a:gd name="T55" fmla="*/ 82 h 250"/>
                  <a:gd name="T56" fmla="*/ 255 w 320"/>
                  <a:gd name="T57" fmla="*/ 100 h 250"/>
                  <a:gd name="T58" fmla="*/ 238 w 320"/>
                  <a:gd name="T59" fmla="*/ 8 h 250"/>
                  <a:gd name="T60" fmla="*/ 234 w 320"/>
                  <a:gd name="T61" fmla="*/ 20 h 250"/>
                  <a:gd name="T62" fmla="*/ 219 w 320"/>
                  <a:gd name="T63" fmla="*/ 2 h 250"/>
                  <a:gd name="T64" fmla="*/ 219 w 320"/>
                  <a:gd name="T65" fmla="*/ 215 h 250"/>
                  <a:gd name="T66" fmla="*/ 229 w 320"/>
                  <a:gd name="T67" fmla="*/ 227 h 250"/>
                  <a:gd name="T68" fmla="*/ 238 w 320"/>
                  <a:gd name="T69" fmla="*/ 39 h 250"/>
                  <a:gd name="T70" fmla="*/ 238 w 320"/>
                  <a:gd name="T71" fmla="*/ 174 h 250"/>
                  <a:gd name="T72" fmla="*/ 226 w 320"/>
                  <a:gd name="T73" fmla="*/ 184 h 250"/>
                  <a:gd name="T74" fmla="*/ 225 w 320"/>
                  <a:gd name="T75" fmla="*/ 51 h 250"/>
                  <a:gd name="T76" fmla="*/ 238 w 320"/>
                  <a:gd name="T77" fmla="*/ 39 h 250"/>
                  <a:gd name="T78" fmla="*/ 134 w 320"/>
                  <a:gd name="T79" fmla="*/ 8 h 250"/>
                  <a:gd name="T80" fmla="*/ 219 w 320"/>
                  <a:gd name="T81" fmla="*/ 2 h 250"/>
                  <a:gd name="T82" fmla="*/ 211 w 320"/>
                  <a:gd name="T83" fmla="*/ 16 h 250"/>
                  <a:gd name="T84" fmla="*/ 203 w 320"/>
                  <a:gd name="T85" fmla="*/ 42 h 250"/>
                  <a:gd name="T86" fmla="*/ 219 w 320"/>
                  <a:gd name="T87" fmla="*/ 53 h 250"/>
                  <a:gd name="T88" fmla="*/ 218 w 320"/>
                  <a:gd name="T89" fmla="*/ 210 h 250"/>
                  <a:gd name="T90" fmla="*/ 194 w 320"/>
                  <a:gd name="T91" fmla="*/ 230 h 250"/>
                  <a:gd name="T92" fmla="*/ 125 w 320"/>
                  <a:gd name="T93" fmla="*/ 192 h 250"/>
                  <a:gd name="T94" fmla="*/ 68 w 320"/>
                  <a:gd name="T95" fmla="*/ 164 h 250"/>
                  <a:gd name="T96" fmla="*/ 84 w 320"/>
                  <a:gd name="T97" fmla="*/ 159 h 250"/>
                  <a:gd name="T98" fmla="*/ 104 w 320"/>
                  <a:gd name="T99" fmla="*/ 131 h 250"/>
                  <a:gd name="T100" fmla="*/ 95 w 320"/>
                  <a:gd name="T101" fmla="*/ 100 h 250"/>
                  <a:gd name="T102" fmla="*/ 0 w 320"/>
                  <a:gd name="T103" fmla="*/ 136 h 250"/>
                  <a:gd name="T104" fmla="*/ 5 w 320"/>
                  <a:gd name="T105" fmla="*/ 96 h 250"/>
                  <a:gd name="T106" fmla="*/ 45 w 320"/>
                  <a:gd name="T107" fmla="*/ 44 h 250"/>
                  <a:gd name="T108" fmla="*/ 68 w 320"/>
                  <a:gd name="T109" fmla="*/ 88 h 250"/>
                  <a:gd name="T110" fmla="*/ 38 w 320"/>
                  <a:gd name="T111" fmla="*/ 101 h 250"/>
                  <a:gd name="T112" fmla="*/ 31 w 320"/>
                  <a:gd name="T113" fmla="*/ 135 h 250"/>
                  <a:gd name="T114" fmla="*/ 57 w 320"/>
                  <a:gd name="T115" fmla="*/ 162 h 250"/>
                  <a:gd name="T116" fmla="*/ 42 w 320"/>
                  <a:gd name="T117" fmla="*/ 189 h 250"/>
                  <a:gd name="T118" fmla="*/ 3 w 320"/>
                  <a:gd name="T119" fmla="*/ 1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250">
                    <a:moveTo>
                      <a:pt x="261" y="19"/>
                    </a:moveTo>
                    <a:lnTo>
                      <a:pt x="261" y="19"/>
                    </a:lnTo>
                    <a:lnTo>
                      <a:pt x="276" y="30"/>
                    </a:lnTo>
                    <a:lnTo>
                      <a:pt x="288" y="42"/>
                    </a:lnTo>
                    <a:lnTo>
                      <a:pt x="298" y="57"/>
                    </a:lnTo>
                    <a:lnTo>
                      <a:pt x="306" y="71"/>
                    </a:lnTo>
                    <a:lnTo>
                      <a:pt x="312" y="88"/>
                    </a:lnTo>
                    <a:lnTo>
                      <a:pt x="316" y="104"/>
                    </a:lnTo>
                    <a:lnTo>
                      <a:pt x="318" y="120"/>
                    </a:lnTo>
                    <a:lnTo>
                      <a:pt x="320" y="138"/>
                    </a:lnTo>
                    <a:lnTo>
                      <a:pt x="320" y="154"/>
                    </a:lnTo>
                    <a:lnTo>
                      <a:pt x="317" y="170"/>
                    </a:lnTo>
                    <a:lnTo>
                      <a:pt x="314" y="185"/>
                    </a:lnTo>
                    <a:lnTo>
                      <a:pt x="310" y="200"/>
                    </a:lnTo>
                    <a:lnTo>
                      <a:pt x="303" y="212"/>
                    </a:lnTo>
                    <a:lnTo>
                      <a:pt x="297" y="223"/>
                    </a:lnTo>
                    <a:lnTo>
                      <a:pt x="290" y="233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71" y="245"/>
                    </a:lnTo>
                    <a:lnTo>
                      <a:pt x="261" y="247"/>
                    </a:lnTo>
                    <a:lnTo>
                      <a:pt x="261" y="233"/>
                    </a:lnTo>
                    <a:lnTo>
                      <a:pt x="261" y="233"/>
                    </a:lnTo>
                    <a:lnTo>
                      <a:pt x="263" y="233"/>
                    </a:lnTo>
                    <a:lnTo>
                      <a:pt x="263" y="233"/>
                    </a:lnTo>
                    <a:lnTo>
                      <a:pt x="263" y="233"/>
                    </a:lnTo>
                    <a:lnTo>
                      <a:pt x="268" y="229"/>
                    </a:lnTo>
                    <a:lnTo>
                      <a:pt x="272" y="224"/>
                    </a:lnTo>
                    <a:lnTo>
                      <a:pt x="276" y="219"/>
                    </a:lnTo>
                    <a:lnTo>
                      <a:pt x="279" y="214"/>
                    </a:lnTo>
                    <a:lnTo>
                      <a:pt x="280" y="208"/>
                    </a:lnTo>
                    <a:lnTo>
                      <a:pt x="280" y="203"/>
                    </a:lnTo>
                    <a:lnTo>
                      <a:pt x="279" y="196"/>
                    </a:lnTo>
                    <a:lnTo>
                      <a:pt x="276" y="191"/>
                    </a:lnTo>
                    <a:lnTo>
                      <a:pt x="276" y="191"/>
                    </a:lnTo>
                    <a:lnTo>
                      <a:pt x="274" y="185"/>
                    </a:lnTo>
                    <a:lnTo>
                      <a:pt x="271" y="181"/>
                    </a:lnTo>
                    <a:lnTo>
                      <a:pt x="267" y="178"/>
                    </a:lnTo>
                    <a:lnTo>
                      <a:pt x="261" y="176"/>
                    </a:lnTo>
                    <a:lnTo>
                      <a:pt x="261" y="165"/>
                    </a:lnTo>
                    <a:lnTo>
                      <a:pt x="261" y="165"/>
                    </a:lnTo>
                    <a:lnTo>
                      <a:pt x="268" y="168"/>
                    </a:lnTo>
                    <a:lnTo>
                      <a:pt x="275" y="168"/>
                    </a:lnTo>
                    <a:lnTo>
                      <a:pt x="280" y="168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93" y="162"/>
                    </a:lnTo>
                    <a:lnTo>
                      <a:pt x="297" y="158"/>
                    </a:lnTo>
                    <a:lnTo>
                      <a:pt x="299" y="153"/>
                    </a:lnTo>
                    <a:lnTo>
                      <a:pt x="302" y="149"/>
                    </a:lnTo>
                    <a:lnTo>
                      <a:pt x="303" y="143"/>
                    </a:lnTo>
                    <a:lnTo>
                      <a:pt x="303" y="136"/>
                    </a:lnTo>
                    <a:lnTo>
                      <a:pt x="302" y="131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7" y="122"/>
                    </a:lnTo>
                    <a:lnTo>
                      <a:pt x="293" y="118"/>
                    </a:lnTo>
                    <a:lnTo>
                      <a:pt x="288" y="113"/>
                    </a:lnTo>
                    <a:lnTo>
                      <a:pt x="283" y="112"/>
                    </a:lnTo>
                    <a:lnTo>
                      <a:pt x="279" y="111"/>
                    </a:lnTo>
                    <a:lnTo>
                      <a:pt x="272" y="109"/>
                    </a:lnTo>
                    <a:lnTo>
                      <a:pt x="267" y="111"/>
                    </a:lnTo>
                    <a:lnTo>
                      <a:pt x="261" y="11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8" y="100"/>
                    </a:lnTo>
                    <a:lnTo>
                      <a:pt x="274" y="99"/>
                    </a:lnTo>
                    <a:lnTo>
                      <a:pt x="274" y="99"/>
                    </a:lnTo>
                    <a:lnTo>
                      <a:pt x="278" y="96"/>
                    </a:lnTo>
                    <a:lnTo>
                      <a:pt x="282" y="92"/>
                    </a:lnTo>
                    <a:lnTo>
                      <a:pt x="284" y="88"/>
                    </a:lnTo>
                    <a:lnTo>
                      <a:pt x="286" y="84"/>
                    </a:lnTo>
                    <a:lnTo>
                      <a:pt x="287" y="78"/>
                    </a:lnTo>
                    <a:lnTo>
                      <a:pt x="287" y="74"/>
                    </a:lnTo>
                    <a:lnTo>
                      <a:pt x="286" y="69"/>
                    </a:lnTo>
                    <a:lnTo>
                      <a:pt x="284" y="63"/>
                    </a:lnTo>
                    <a:lnTo>
                      <a:pt x="284" y="63"/>
                    </a:lnTo>
                    <a:lnTo>
                      <a:pt x="284" y="63"/>
                    </a:lnTo>
                    <a:lnTo>
                      <a:pt x="280" y="58"/>
                    </a:lnTo>
                    <a:lnTo>
                      <a:pt x="275" y="54"/>
                    </a:lnTo>
                    <a:lnTo>
                      <a:pt x="270" y="51"/>
                    </a:lnTo>
                    <a:lnTo>
                      <a:pt x="261" y="50"/>
                    </a:lnTo>
                    <a:lnTo>
                      <a:pt x="261" y="19"/>
                    </a:lnTo>
                    <a:close/>
                    <a:moveTo>
                      <a:pt x="238" y="8"/>
                    </a:moveTo>
                    <a:lnTo>
                      <a:pt x="238" y="8"/>
                    </a:lnTo>
                    <a:lnTo>
                      <a:pt x="251" y="12"/>
                    </a:lnTo>
                    <a:lnTo>
                      <a:pt x="261" y="19"/>
                    </a:lnTo>
                    <a:lnTo>
                      <a:pt x="261" y="50"/>
                    </a:lnTo>
                    <a:lnTo>
                      <a:pt x="261" y="50"/>
                    </a:lnTo>
                    <a:lnTo>
                      <a:pt x="256" y="50"/>
                    </a:lnTo>
                    <a:lnTo>
                      <a:pt x="251" y="53"/>
                    </a:lnTo>
                    <a:lnTo>
                      <a:pt x="251" y="53"/>
                    </a:lnTo>
                    <a:lnTo>
                      <a:pt x="247" y="55"/>
                    </a:lnTo>
                    <a:lnTo>
                      <a:pt x="242" y="59"/>
                    </a:lnTo>
                    <a:lnTo>
                      <a:pt x="240" y="63"/>
                    </a:lnTo>
                    <a:lnTo>
                      <a:pt x="238" y="67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8" y="34"/>
                    </a:lnTo>
                    <a:lnTo>
                      <a:pt x="238" y="27"/>
                    </a:lnTo>
                    <a:lnTo>
                      <a:pt x="238" y="8"/>
                    </a:lnTo>
                    <a:lnTo>
                      <a:pt x="238" y="8"/>
                    </a:lnTo>
                    <a:close/>
                    <a:moveTo>
                      <a:pt x="261" y="247"/>
                    </a:moveTo>
                    <a:lnTo>
                      <a:pt x="261" y="247"/>
                    </a:lnTo>
                    <a:lnTo>
                      <a:pt x="249" y="250"/>
                    </a:lnTo>
                    <a:lnTo>
                      <a:pt x="238" y="250"/>
                    </a:lnTo>
                    <a:lnTo>
                      <a:pt x="238" y="233"/>
                    </a:lnTo>
                    <a:lnTo>
                      <a:pt x="238" y="233"/>
                    </a:lnTo>
                    <a:lnTo>
                      <a:pt x="244" y="235"/>
                    </a:lnTo>
                    <a:lnTo>
                      <a:pt x="249" y="235"/>
                    </a:lnTo>
                    <a:lnTo>
                      <a:pt x="256" y="235"/>
                    </a:lnTo>
                    <a:lnTo>
                      <a:pt x="261" y="233"/>
                    </a:lnTo>
                    <a:lnTo>
                      <a:pt x="261" y="247"/>
                    </a:lnTo>
                    <a:lnTo>
                      <a:pt x="261" y="247"/>
                    </a:lnTo>
                    <a:close/>
                    <a:moveTo>
                      <a:pt x="261" y="100"/>
                    </a:moveTo>
                    <a:lnTo>
                      <a:pt x="261" y="112"/>
                    </a:lnTo>
                    <a:lnTo>
                      <a:pt x="261" y="112"/>
                    </a:lnTo>
                    <a:lnTo>
                      <a:pt x="261" y="113"/>
                    </a:lnTo>
                    <a:lnTo>
                      <a:pt x="261" y="113"/>
                    </a:lnTo>
                    <a:lnTo>
                      <a:pt x="256" y="116"/>
                    </a:lnTo>
                    <a:lnTo>
                      <a:pt x="252" y="120"/>
                    </a:lnTo>
                    <a:lnTo>
                      <a:pt x="249" y="124"/>
                    </a:lnTo>
                    <a:lnTo>
                      <a:pt x="247" y="130"/>
                    </a:lnTo>
                    <a:lnTo>
                      <a:pt x="245" y="135"/>
                    </a:lnTo>
                    <a:lnTo>
                      <a:pt x="245" y="141"/>
                    </a:lnTo>
                    <a:lnTo>
                      <a:pt x="247" y="146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52" y="155"/>
                    </a:lnTo>
                    <a:lnTo>
                      <a:pt x="255" y="159"/>
                    </a:lnTo>
                    <a:lnTo>
                      <a:pt x="261" y="165"/>
                    </a:lnTo>
                    <a:lnTo>
                      <a:pt x="261" y="176"/>
                    </a:lnTo>
                    <a:lnTo>
                      <a:pt x="261" y="176"/>
                    </a:lnTo>
                    <a:lnTo>
                      <a:pt x="256" y="174"/>
                    </a:lnTo>
                    <a:lnTo>
                      <a:pt x="251" y="173"/>
                    </a:lnTo>
                    <a:lnTo>
                      <a:pt x="244" y="173"/>
                    </a:lnTo>
                    <a:lnTo>
                      <a:pt x="238" y="174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4" y="92"/>
                    </a:lnTo>
                    <a:lnTo>
                      <a:pt x="249" y="97"/>
                    </a:lnTo>
                    <a:lnTo>
                      <a:pt x="255" y="100"/>
                    </a:lnTo>
                    <a:lnTo>
                      <a:pt x="261" y="100"/>
                    </a:lnTo>
                    <a:lnTo>
                      <a:pt x="261" y="100"/>
                    </a:lnTo>
                    <a:close/>
                    <a:moveTo>
                      <a:pt x="219" y="2"/>
                    </a:moveTo>
                    <a:lnTo>
                      <a:pt x="219" y="2"/>
                    </a:lnTo>
                    <a:lnTo>
                      <a:pt x="238" y="8"/>
                    </a:lnTo>
                    <a:lnTo>
                      <a:pt x="238" y="27"/>
                    </a:lnTo>
                    <a:lnTo>
                      <a:pt x="238" y="27"/>
                    </a:lnTo>
                    <a:lnTo>
                      <a:pt x="237" y="24"/>
                    </a:lnTo>
                    <a:lnTo>
                      <a:pt x="237" y="24"/>
                    </a:lnTo>
                    <a:lnTo>
                      <a:pt x="234" y="20"/>
                    </a:lnTo>
                    <a:lnTo>
                      <a:pt x="230" y="17"/>
                    </a:lnTo>
                    <a:lnTo>
                      <a:pt x="225" y="15"/>
                    </a:lnTo>
                    <a:lnTo>
                      <a:pt x="219" y="15"/>
                    </a:lnTo>
                    <a:lnTo>
                      <a:pt x="219" y="2"/>
                    </a:lnTo>
                    <a:lnTo>
                      <a:pt x="219" y="2"/>
                    </a:lnTo>
                    <a:close/>
                    <a:moveTo>
                      <a:pt x="238" y="250"/>
                    </a:moveTo>
                    <a:lnTo>
                      <a:pt x="238" y="250"/>
                    </a:lnTo>
                    <a:lnTo>
                      <a:pt x="229" y="247"/>
                    </a:lnTo>
                    <a:lnTo>
                      <a:pt x="219" y="245"/>
                    </a:lnTo>
                    <a:lnTo>
                      <a:pt x="219" y="215"/>
                    </a:lnTo>
                    <a:lnTo>
                      <a:pt x="219" y="215"/>
                    </a:lnTo>
                    <a:lnTo>
                      <a:pt x="221" y="218"/>
                    </a:lnTo>
                    <a:lnTo>
                      <a:pt x="221" y="218"/>
                    </a:lnTo>
                    <a:lnTo>
                      <a:pt x="225" y="223"/>
                    </a:lnTo>
                    <a:lnTo>
                      <a:pt x="229" y="227"/>
                    </a:lnTo>
                    <a:lnTo>
                      <a:pt x="233" y="231"/>
                    </a:lnTo>
                    <a:lnTo>
                      <a:pt x="238" y="233"/>
                    </a:lnTo>
                    <a:lnTo>
                      <a:pt x="238" y="250"/>
                    </a:lnTo>
                    <a:lnTo>
                      <a:pt x="238" y="250"/>
                    </a:lnTo>
                    <a:close/>
                    <a:moveTo>
                      <a:pt x="238" y="39"/>
                    </a:moveTo>
                    <a:lnTo>
                      <a:pt x="238" y="67"/>
                    </a:lnTo>
                    <a:lnTo>
                      <a:pt x="238" y="67"/>
                    </a:lnTo>
                    <a:lnTo>
                      <a:pt x="237" y="74"/>
                    </a:lnTo>
                    <a:lnTo>
                      <a:pt x="238" y="82"/>
                    </a:lnTo>
                    <a:lnTo>
                      <a:pt x="238" y="174"/>
                    </a:lnTo>
                    <a:lnTo>
                      <a:pt x="238" y="174"/>
                    </a:lnTo>
                    <a:lnTo>
                      <a:pt x="236" y="176"/>
                    </a:lnTo>
                    <a:lnTo>
                      <a:pt x="236" y="176"/>
                    </a:lnTo>
                    <a:lnTo>
                      <a:pt x="230" y="180"/>
                    </a:lnTo>
                    <a:lnTo>
                      <a:pt x="226" y="184"/>
                    </a:lnTo>
                    <a:lnTo>
                      <a:pt x="222" y="188"/>
                    </a:lnTo>
                    <a:lnTo>
                      <a:pt x="219" y="193"/>
                    </a:lnTo>
                    <a:lnTo>
                      <a:pt x="219" y="53"/>
                    </a:lnTo>
                    <a:lnTo>
                      <a:pt x="219" y="53"/>
                    </a:lnTo>
                    <a:lnTo>
                      <a:pt x="225" y="51"/>
                    </a:lnTo>
                    <a:lnTo>
                      <a:pt x="229" y="50"/>
                    </a:lnTo>
                    <a:lnTo>
                      <a:pt x="229" y="50"/>
                    </a:lnTo>
                    <a:lnTo>
                      <a:pt x="234" y="46"/>
                    </a:lnTo>
                    <a:lnTo>
                      <a:pt x="238" y="39"/>
                    </a:lnTo>
                    <a:lnTo>
                      <a:pt x="238" y="39"/>
                    </a:lnTo>
                    <a:close/>
                    <a:moveTo>
                      <a:pt x="68" y="31"/>
                    </a:moveTo>
                    <a:lnTo>
                      <a:pt x="68" y="31"/>
                    </a:lnTo>
                    <a:lnTo>
                      <a:pt x="91" y="21"/>
                    </a:lnTo>
                    <a:lnTo>
                      <a:pt x="112" y="13"/>
                    </a:lnTo>
                    <a:lnTo>
                      <a:pt x="134" y="8"/>
                    </a:lnTo>
                    <a:lnTo>
                      <a:pt x="153" y="4"/>
                    </a:lnTo>
                    <a:lnTo>
                      <a:pt x="172" y="1"/>
                    </a:lnTo>
                    <a:lnTo>
                      <a:pt x="190" y="0"/>
                    </a:lnTo>
                    <a:lnTo>
                      <a:pt x="205" y="1"/>
                    </a:lnTo>
                    <a:lnTo>
                      <a:pt x="219" y="2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5" y="15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06" y="20"/>
                    </a:lnTo>
                    <a:lnTo>
                      <a:pt x="202" y="27"/>
                    </a:lnTo>
                    <a:lnTo>
                      <a:pt x="200" y="34"/>
                    </a:lnTo>
                    <a:lnTo>
                      <a:pt x="203" y="42"/>
                    </a:lnTo>
                    <a:lnTo>
                      <a:pt x="203" y="42"/>
                    </a:lnTo>
                    <a:lnTo>
                      <a:pt x="206" y="46"/>
                    </a:lnTo>
                    <a:lnTo>
                      <a:pt x="210" y="50"/>
                    </a:lnTo>
                    <a:lnTo>
                      <a:pt x="215" y="51"/>
                    </a:lnTo>
                    <a:lnTo>
                      <a:pt x="219" y="53"/>
                    </a:lnTo>
                    <a:lnTo>
                      <a:pt x="219" y="193"/>
                    </a:lnTo>
                    <a:lnTo>
                      <a:pt x="219" y="193"/>
                    </a:lnTo>
                    <a:lnTo>
                      <a:pt x="218" y="199"/>
                    </a:lnTo>
                    <a:lnTo>
                      <a:pt x="218" y="204"/>
                    </a:lnTo>
                    <a:lnTo>
                      <a:pt x="218" y="210"/>
                    </a:lnTo>
                    <a:lnTo>
                      <a:pt x="219" y="215"/>
                    </a:lnTo>
                    <a:lnTo>
                      <a:pt x="219" y="245"/>
                    </a:lnTo>
                    <a:lnTo>
                      <a:pt x="219" y="245"/>
                    </a:lnTo>
                    <a:lnTo>
                      <a:pt x="207" y="238"/>
                    </a:lnTo>
                    <a:lnTo>
                      <a:pt x="194" y="230"/>
                    </a:lnTo>
                    <a:lnTo>
                      <a:pt x="169" y="212"/>
                    </a:lnTo>
                    <a:lnTo>
                      <a:pt x="157" y="203"/>
                    </a:lnTo>
                    <a:lnTo>
                      <a:pt x="145" y="196"/>
                    </a:lnTo>
                    <a:lnTo>
                      <a:pt x="131" y="192"/>
                    </a:lnTo>
                    <a:lnTo>
                      <a:pt x="125" y="192"/>
                    </a:lnTo>
                    <a:lnTo>
                      <a:pt x="118" y="192"/>
                    </a:lnTo>
                    <a:lnTo>
                      <a:pt x="118" y="192"/>
                    </a:lnTo>
                    <a:lnTo>
                      <a:pt x="92" y="193"/>
                    </a:lnTo>
                    <a:lnTo>
                      <a:pt x="68" y="193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6" y="162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91" y="155"/>
                    </a:lnTo>
                    <a:lnTo>
                      <a:pt x="96" y="150"/>
                    </a:lnTo>
                    <a:lnTo>
                      <a:pt x="100" y="145"/>
                    </a:lnTo>
                    <a:lnTo>
                      <a:pt x="103" y="138"/>
                    </a:lnTo>
                    <a:lnTo>
                      <a:pt x="104" y="131"/>
                    </a:lnTo>
                    <a:lnTo>
                      <a:pt x="104" y="123"/>
                    </a:lnTo>
                    <a:lnTo>
                      <a:pt x="103" y="116"/>
                    </a:lnTo>
                    <a:lnTo>
                      <a:pt x="100" y="109"/>
                    </a:lnTo>
                    <a:lnTo>
                      <a:pt x="100" y="109"/>
                    </a:lnTo>
                    <a:lnTo>
                      <a:pt x="95" y="100"/>
                    </a:lnTo>
                    <a:lnTo>
                      <a:pt x="87" y="93"/>
                    </a:lnTo>
                    <a:lnTo>
                      <a:pt x="77" y="89"/>
                    </a:lnTo>
                    <a:lnTo>
                      <a:pt x="68" y="88"/>
                    </a:lnTo>
                    <a:lnTo>
                      <a:pt x="68" y="31"/>
                    </a:lnTo>
                    <a:close/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4"/>
                    </a:lnTo>
                    <a:lnTo>
                      <a:pt x="0" y="115"/>
                    </a:lnTo>
                    <a:lnTo>
                      <a:pt x="3" y="104"/>
                    </a:lnTo>
                    <a:lnTo>
                      <a:pt x="5" y="96"/>
                    </a:lnTo>
                    <a:lnTo>
                      <a:pt x="10" y="86"/>
                    </a:lnTo>
                    <a:lnTo>
                      <a:pt x="14" y="78"/>
                    </a:lnTo>
                    <a:lnTo>
                      <a:pt x="24" y="65"/>
                    </a:lnTo>
                    <a:lnTo>
                      <a:pt x="35" y="53"/>
                    </a:lnTo>
                    <a:lnTo>
                      <a:pt x="45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68" y="31"/>
                    </a:lnTo>
                    <a:lnTo>
                      <a:pt x="68" y="88"/>
                    </a:lnTo>
                    <a:lnTo>
                      <a:pt x="68" y="88"/>
                    </a:lnTo>
                    <a:lnTo>
                      <a:pt x="58" y="89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43" y="96"/>
                    </a:lnTo>
                    <a:lnTo>
                      <a:pt x="38" y="101"/>
                    </a:lnTo>
                    <a:lnTo>
                      <a:pt x="34" y="108"/>
                    </a:lnTo>
                    <a:lnTo>
                      <a:pt x="31" y="113"/>
                    </a:lnTo>
                    <a:lnTo>
                      <a:pt x="30" y="122"/>
                    </a:lnTo>
                    <a:lnTo>
                      <a:pt x="30" y="128"/>
                    </a:lnTo>
                    <a:lnTo>
                      <a:pt x="31" y="135"/>
                    </a:lnTo>
                    <a:lnTo>
                      <a:pt x="34" y="143"/>
                    </a:lnTo>
                    <a:lnTo>
                      <a:pt x="34" y="143"/>
                    </a:lnTo>
                    <a:lnTo>
                      <a:pt x="39" y="151"/>
                    </a:lnTo>
                    <a:lnTo>
                      <a:pt x="47" y="158"/>
                    </a:lnTo>
                    <a:lnTo>
                      <a:pt x="57" y="162"/>
                    </a:lnTo>
                    <a:lnTo>
                      <a:pt x="68" y="164"/>
                    </a:lnTo>
                    <a:lnTo>
                      <a:pt x="68" y="193"/>
                    </a:lnTo>
                    <a:lnTo>
                      <a:pt x="68" y="193"/>
                    </a:lnTo>
                    <a:lnTo>
                      <a:pt x="54" y="192"/>
                    </a:lnTo>
                    <a:lnTo>
                      <a:pt x="42" y="189"/>
                    </a:lnTo>
                    <a:lnTo>
                      <a:pt x="31" y="185"/>
                    </a:lnTo>
                    <a:lnTo>
                      <a:pt x="22" y="178"/>
                    </a:lnTo>
                    <a:lnTo>
                      <a:pt x="14" y="172"/>
                    </a:lnTo>
                    <a:lnTo>
                      <a:pt x="8" y="162"/>
                    </a:lnTo>
                    <a:lnTo>
                      <a:pt x="3" y="150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39" name="Freeform 140"/>
              <p:cNvSpPr/>
              <p:nvPr/>
            </p:nvSpPr>
            <p:spPr bwMode="auto">
              <a:xfrm>
                <a:off x="5897130" y="1794282"/>
                <a:ext cx="401445" cy="313570"/>
              </a:xfrm>
              <a:custGeom>
                <a:avLst/>
                <a:gdLst>
                  <a:gd name="T0" fmla="*/ 166 w 325"/>
                  <a:gd name="T1" fmla="*/ 265 h 265"/>
                  <a:gd name="T2" fmla="*/ 166 w 325"/>
                  <a:gd name="T3" fmla="*/ 265 h 265"/>
                  <a:gd name="T4" fmla="*/ 169 w 325"/>
                  <a:gd name="T5" fmla="*/ 263 h 265"/>
                  <a:gd name="T6" fmla="*/ 177 w 325"/>
                  <a:gd name="T7" fmla="*/ 257 h 265"/>
                  <a:gd name="T8" fmla="*/ 189 w 325"/>
                  <a:gd name="T9" fmla="*/ 250 h 265"/>
                  <a:gd name="T10" fmla="*/ 198 w 325"/>
                  <a:gd name="T11" fmla="*/ 246 h 265"/>
                  <a:gd name="T12" fmla="*/ 207 w 325"/>
                  <a:gd name="T13" fmla="*/ 244 h 265"/>
                  <a:gd name="T14" fmla="*/ 218 w 325"/>
                  <a:gd name="T15" fmla="*/ 241 h 265"/>
                  <a:gd name="T16" fmla="*/ 230 w 325"/>
                  <a:gd name="T17" fmla="*/ 240 h 265"/>
                  <a:gd name="T18" fmla="*/ 242 w 325"/>
                  <a:gd name="T19" fmla="*/ 240 h 265"/>
                  <a:gd name="T20" fmla="*/ 257 w 325"/>
                  <a:gd name="T21" fmla="*/ 241 h 265"/>
                  <a:gd name="T22" fmla="*/ 272 w 325"/>
                  <a:gd name="T23" fmla="*/ 242 h 265"/>
                  <a:gd name="T24" fmla="*/ 288 w 325"/>
                  <a:gd name="T25" fmla="*/ 248 h 265"/>
                  <a:gd name="T26" fmla="*/ 306 w 325"/>
                  <a:gd name="T27" fmla="*/ 255 h 265"/>
                  <a:gd name="T28" fmla="*/ 325 w 325"/>
                  <a:gd name="T29" fmla="*/ 263 h 265"/>
                  <a:gd name="T30" fmla="*/ 325 w 325"/>
                  <a:gd name="T31" fmla="*/ 26 h 265"/>
                  <a:gd name="T32" fmla="*/ 325 w 325"/>
                  <a:gd name="T33" fmla="*/ 26 h 265"/>
                  <a:gd name="T34" fmla="*/ 307 w 325"/>
                  <a:gd name="T35" fmla="*/ 18 h 265"/>
                  <a:gd name="T36" fmla="*/ 288 w 325"/>
                  <a:gd name="T37" fmla="*/ 9 h 265"/>
                  <a:gd name="T38" fmla="*/ 265 w 325"/>
                  <a:gd name="T39" fmla="*/ 4 h 265"/>
                  <a:gd name="T40" fmla="*/ 253 w 325"/>
                  <a:gd name="T41" fmla="*/ 1 h 265"/>
                  <a:gd name="T42" fmla="*/ 240 w 325"/>
                  <a:gd name="T43" fmla="*/ 0 h 265"/>
                  <a:gd name="T44" fmla="*/ 226 w 325"/>
                  <a:gd name="T45" fmla="*/ 0 h 265"/>
                  <a:gd name="T46" fmla="*/ 212 w 325"/>
                  <a:gd name="T47" fmla="*/ 1 h 265"/>
                  <a:gd name="T48" fmla="*/ 199 w 325"/>
                  <a:gd name="T49" fmla="*/ 4 h 265"/>
                  <a:gd name="T50" fmla="*/ 187 w 325"/>
                  <a:gd name="T51" fmla="*/ 8 h 265"/>
                  <a:gd name="T52" fmla="*/ 175 w 325"/>
                  <a:gd name="T53" fmla="*/ 16 h 265"/>
                  <a:gd name="T54" fmla="*/ 162 w 325"/>
                  <a:gd name="T55" fmla="*/ 26 h 265"/>
                  <a:gd name="T56" fmla="*/ 0 w 325"/>
                  <a:gd name="T57" fmla="*/ 26 h 265"/>
                  <a:gd name="T58" fmla="*/ 0 w 325"/>
                  <a:gd name="T59" fmla="*/ 264 h 265"/>
                  <a:gd name="T60" fmla="*/ 166 w 325"/>
                  <a:gd name="T6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5" h="265">
                    <a:moveTo>
                      <a:pt x="166" y="265"/>
                    </a:moveTo>
                    <a:lnTo>
                      <a:pt x="166" y="265"/>
                    </a:lnTo>
                    <a:lnTo>
                      <a:pt x="169" y="263"/>
                    </a:lnTo>
                    <a:lnTo>
                      <a:pt x="177" y="257"/>
                    </a:lnTo>
                    <a:lnTo>
                      <a:pt x="189" y="250"/>
                    </a:lnTo>
                    <a:lnTo>
                      <a:pt x="198" y="246"/>
                    </a:lnTo>
                    <a:lnTo>
                      <a:pt x="207" y="244"/>
                    </a:lnTo>
                    <a:lnTo>
                      <a:pt x="218" y="241"/>
                    </a:lnTo>
                    <a:lnTo>
                      <a:pt x="230" y="240"/>
                    </a:lnTo>
                    <a:lnTo>
                      <a:pt x="242" y="240"/>
                    </a:lnTo>
                    <a:lnTo>
                      <a:pt x="257" y="241"/>
                    </a:lnTo>
                    <a:lnTo>
                      <a:pt x="272" y="242"/>
                    </a:lnTo>
                    <a:lnTo>
                      <a:pt x="288" y="248"/>
                    </a:lnTo>
                    <a:lnTo>
                      <a:pt x="306" y="255"/>
                    </a:lnTo>
                    <a:lnTo>
                      <a:pt x="325" y="263"/>
                    </a:lnTo>
                    <a:lnTo>
                      <a:pt x="325" y="26"/>
                    </a:lnTo>
                    <a:lnTo>
                      <a:pt x="325" y="26"/>
                    </a:lnTo>
                    <a:lnTo>
                      <a:pt x="307" y="18"/>
                    </a:lnTo>
                    <a:lnTo>
                      <a:pt x="288" y="9"/>
                    </a:lnTo>
                    <a:lnTo>
                      <a:pt x="265" y="4"/>
                    </a:lnTo>
                    <a:lnTo>
                      <a:pt x="253" y="1"/>
                    </a:lnTo>
                    <a:lnTo>
                      <a:pt x="240" y="0"/>
                    </a:lnTo>
                    <a:lnTo>
                      <a:pt x="226" y="0"/>
                    </a:lnTo>
                    <a:lnTo>
                      <a:pt x="212" y="1"/>
                    </a:lnTo>
                    <a:lnTo>
                      <a:pt x="199" y="4"/>
                    </a:lnTo>
                    <a:lnTo>
                      <a:pt x="187" y="8"/>
                    </a:lnTo>
                    <a:lnTo>
                      <a:pt x="175" y="16"/>
                    </a:lnTo>
                    <a:lnTo>
                      <a:pt x="162" y="26"/>
                    </a:lnTo>
                    <a:lnTo>
                      <a:pt x="0" y="26"/>
                    </a:lnTo>
                    <a:lnTo>
                      <a:pt x="0" y="264"/>
                    </a:lnTo>
                    <a:lnTo>
                      <a:pt x="166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0" name="Freeform 141"/>
              <p:cNvSpPr>
                <a:spLocks noEditPoints="1"/>
              </p:cNvSpPr>
              <p:nvPr/>
            </p:nvSpPr>
            <p:spPr bwMode="auto">
              <a:xfrm>
                <a:off x="5929246" y="3712380"/>
                <a:ext cx="489146" cy="386934"/>
              </a:xfrm>
              <a:custGeom>
                <a:avLst/>
                <a:gdLst>
                  <a:gd name="T0" fmla="*/ 365 w 396"/>
                  <a:gd name="T1" fmla="*/ 0 h 327"/>
                  <a:gd name="T2" fmla="*/ 383 w 396"/>
                  <a:gd name="T3" fmla="*/ 5 h 327"/>
                  <a:gd name="T4" fmla="*/ 394 w 396"/>
                  <a:gd name="T5" fmla="*/ 19 h 327"/>
                  <a:gd name="T6" fmla="*/ 396 w 396"/>
                  <a:gd name="T7" fmla="*/ 197 h 327"/>
                  <a:gd name="T8" fmla="*/ 394 w 396"/>
                  <a:gd name="T9" fmla="*/ 210 h 327"/>
                  <a:gd name="T10" fmla="*/ 383 w 396"/>
                  <a:gd name="T11" fmla="*/ 224 h 327"/>
                  <a:gd name="T12" fmla="*/ 365 w 396"/>
                  <a:gd name="T13" fmla="*/ 230 h 327"/>
                  <a:gd name="T14" fmla="*/ 295 w 396"/>
                  <a:gd name="T15" fmla="*/ 260 h 327"/>
                  <a:gd name="T16" fmla="*/ 307 w 396"/>
                  <a:gd name="T17" fmla="*/ 262 h 327"/>
                  <a:gd name="T18" fmla="*/ 321 w 396"/>
                  <a:gd name="T19" fmla="*/ 273 h 327"/>
                  <a:gd name="T20" fmla="*/ 326 w 396"/>
                  <a:gd name="T21" fmla="*/ 291 h 327"/>
                  <a:gd name="T22" fmla="*/ 326 w 396"/>
                  <a:gd name="T23" fmla="*/ 302 h 327"/>
                  <a:gd name="T24" fmla="*/ 318 w 396"/>
                  <a:gd name="T25" fmla="*/ 318 h 327"/>
                  <a:gd name="T26" fmla="*/ 302 w 396"/>
                  <a:gd name="T27" fmla="*/ 326 h 327"/>
                  <a:gd name="T28" fmla="*/ 199 w 396"/>
                  <a:gd name="T29" fmla="*/ 208 h 327"/>
                  <a:gd name="T30" fmla="*/ 348 w 396"/>
                  <a:gd name="T31" fmla="*/ 208 h 327"/>
                  <a:gd name="T32" fmla="*/ 361 w 396"/>
                  <a:gd name="T33" fmla="*/ 204 h 327"/>
                  <a:gd name="T34" fmla="*/ 371 w 396"/>
                  <a:gd name="T35" fmla="*/ 192 h 327"/>
                  <a:gd name="T36" fmla="*/ 373 w 396"/>
                  <a:gd name="T37" fmla="*/ 47 h 327"/>
                  <a:gd name="T38" fmla="*/ 371 w 396"/>
                  <a:gd name="T39" fmla="*/ 36 h 327"/>
                  <a:gd name="T40" fmla="*/ 361 w 396"/>
                  <a:gd name="T41" fmla="*/ 25 h 327"/>
                  <a:gd name="T42" fmla="*/ 348 w 396"/>
                  <a:gd name="T43" fmla="*/ 20 h 327"/>
                  <a:gd name="T44" fmla="*/ 127 w 396"/>
                  <a:gd name="T45" fmla="*/ 260 h 327"/>
                  <a:gd name="T46" fmla="*/ 127 w 396"/>
                  <a:gd name="T47" fmla="*/ 230 h 327"/>
                  <a:gd name="T48" fmla="*/ 199 w 396"/>
                  <a:gd name="T49" fmla="*/ 327 h 327"/>
                  <a:gd name="T50" fmla="*/ 154 w 396"/>
                  <a:gd name="T51" fmla="*/ 288 h 327"/>
                  <a:gd name="T52" fmla="*/ 158 w 396"/>
                  <a:gd name="T53" fmla="*/ 287 h 327"/>
                  <a:gd name="T54" fmla="*/ 159 w 396"/>
                  <a:gd name="T55" fmla="*/ 283 h 327"/>
                  <a:gd name="T56" fmla="*/ 155 w 396"/>
                  <a:gd name="T57" fmla="*/ 277 h 327"/>
                  <a:gd name="T58" fmla="*/ 127 w 396"/>
                  <a:gd name="T59" fmla="*/ 260 h 327"/>
                  <a:gd name="T60" fmla="*/ 199 w 396"/>
                  <a:gd name="T61" fmla="*/ 0 h 327"/>
                  <a:gd name="T62" fmla="*/ 127 w 396"/>
                  <a:gd name="T63" fmla="*/ 0 h 327"/>
                  <a:gd name="T64" fmla="*/ 127 w 396"/>
                  <a:gd name="T65" fmla="*/ 276 h 327"/>
                  <a:gd name="T66" fmla="*/ 97 w 396"/>
                  <a:gd name="T67" fmla="*/ 277 h 327"/>
                  <a:gd name="T68" fmla="*/ 94 w 396"/>
                  <a:gd name="T69" fmla="*/ 283 h 327"/>
                  <a:gd name="T70" fmla="*/ 96 w 396"/>
                  <a:gd name="T71" fmla="*/ 287 h 327"/>
                  <a:gd name="T72" fmla="*/ 100 w 396"/>
                  <a:gd name="T73" fmla="*/ 288 h 327"/>
                  <a:gd name="T74" fmla="*/ 101 w 396"/>
                  <a:gd name="T75" fmla="*/ 327 h 327"/>
                  <a:gd name="T76" fmla="*/ 88 w 396"/>
                  <a:gd name="T77" fmla="*/ 325 h 327"/>
                  <a:gd name="T78" fmla="*/ 74 w 396"/>
                  <a:gd name="T79" fmla="*/ 314 h 327"/>
                  <a:gd name="T80" fmla="*/ 69 w 396"/>
                  <a:gd name="T81" fmla="*/ 295 h 327"/>
                  <a:gd name="T82" fmla="*/ 70 w 396"/>
                  <a:gd name="T83" fmla="*/ 285 h 327"/>
                  <a:gd name="T84" fmla="*/ 78 w 396"/>
                  <a:gd name="T85" fmla="*/ 269 h 327"/>
                  <a:gd name="T86" fmla="*/ 94 w 396"/>
                  <a:gd name="T87" fmla="*/ 260 h 327"/>
                  <a:gd name="T88" fmla="*/ 127 w 396"/>
                  <a:gd name="T89" fmla="*/ 230 h 327"/>
                  <a:gd name="T90" fmla="*/ 25 w 396"/>
                  <a:gd name="T91" fmla="*/ 229 h 327"/>
                  <a:gd name="T92" fmla="*/ 9 w 396"/>
                  <a:gd name="T93" fmla="*/ 220 h 327"/>
                  <a:gd name="T94" fmla="*/ 1 w 396"/>
                  <a:gd name="T95" fmla="*/ 204 h 327"/>
                  <a:gd name="T96" fmla="*/ 0 w 396"/>
                  <a:gd name="T97" fmla="*/ 31 h 327"/>
                  <a:gd name="T98" fmla="*/ 5 w 396"/>
                  <a:gd name="T99" fmla="*/ 13 h 327"/>
                  <a:gd name="T100" fmla="*/ 20 w 396"/>
                  <a:gd name="T101" fmla="*/ 2 h 327"/>
                  <a:gd name="T102" fmla="*/ 127 w 396"/>
                  <a:gd name="T103" fmla="*/ 0 h 327"/>
                  <a:gd name="T104" fmla="*/ 50 w 396"/>
                  <a:gd name="T105" fmla="*/ 20 h 327"/>
                  <a:gd name="T106" fmla="*/ 35 w 396"/>
                  <a:gd name="T107" fmla="*/ 25 h 327"/>
                  <a:gd name="T108" fmla="*/ 25 w 396"/>
                  <a:gd name="T109" fmla="*/ 36 h 327"/>
                  <a:gd name="T110" fmla="*/ 24 w 396"/>
                  <a:gd name="T111" fmla="*/ 182 h 327"/>
                  <a:gd name="T112" fmla="*/ 25 w 396"/>
                  <a:gd name="T113" fmla="*/ 192 h 327"/>
                  <a:gd name="T114" fmla="*/ 35 w 396"/>
                  <a:gd name="T115" fmla="*/ 204 h 327"/>
                  <a:gd name="T116" fmla="*/ 50 w 396"/>
                  <a:gd name="T117" fmla="*/ 20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6" h="327">
                    <a:moveTo>
                      <a:pt x="199" y="0"/>
                    </a:moveTo>
                    <a:lnTo>
                      <a:pt x="365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7" y="2"/>
                    </a:lnTo>
                    <a:lnTo>
                      <a:pt x="383" y="5"/>
                    </a:lnTo>
                    <a:lnTo>
                      <a:pt x="387" y="9"/>
                    </a:lnTo>
                    <a:lnTo>
                      <a:pt x="391" y="13"/>
                    </a:lnTo>
                    <a:lnTo>
                      <a:pt x="394" y="19"/>
                    </a:lnTo>
                    <a:lnTo>
                      <a:pt x="396" y="24"/>
                    </a:lnTo>
                    <a:lnTo>
                      <a:pt x="396" y="31"/>
                    </a:lnTo>
                    <a:lnTo>
                      <a:pt x="396" y="197"/>
                    </a:lnTo>
                    <a:lnTo>
                      <a:pt x="396" y="197"/>
                    </a:lnTo>
                    <a:lnTo>
                      <a:pt x="396" y="204"/>
                    </a:lnTo>
                    <a:lnTo>
                      <a:pt x="394" y="210"/>
                    </a:lnTo>
                    <a:lnTo>
                      <a:pt x="391" y="215"/>
                    </a:lnTo>
                    <a:lnTo>
                      <a:pt x="387" y="220"/>
                    </a:lnTo>
                    <a:lnTo>
                      <a:pt x="383" y="224"/>
                    </a:lnTo>
                    <a:lnTo>
                      <a:pt x="377" y="227"/>
                    </a:lnTo>
                    <a:lnTo>
                      <a:pt x="372" y="229"/>
                    </a:lnTo>
                    <a:lnTo>
                      <a:pt x="365" y="230"/>
                    </a:lnTo>
                    <a:lnTo>
                      <a:pt x="238" y="230"/>
                    </a:lnTo>
                    <a:lnTo>
                      <a:pt x="238" y="260"/>
                    </a:lnTo>
                    <a:lnTo>
                      <a:pt x="295" y="260"/>
                    </a:lnTo>
                    <a:lnTo>
                      <a:pt x="295" y="260"/>
                    </a:lnTo>
                    <a:lnTo>
                      <a:pt x="302" y="260"/>
                    </a:lnTo>
                    <a:lnTo>
                      <a:pt x="307" y="262"/>
                    </a:lnTo>
                    <a:lnTo>
                      <a:pt x="312" y="265"/>
                    </a:lnTo>
                    <a:lnTo>
                      <a:pt x="318" y="269"/>
                    </a:lnTo>
                    <a:lnTo>
                      <a:pt x="321" y="273"/>
                    </a:lnTo>
                    <a:lnTo>
                      <a:pt x="325" y="279"/>
                    </a:lnTo>
                    <a:lnTo>
                      <a:pt x="326" y="285"/>
                    </a:lnTo>
                    <a:lnTo>
                      <a:pt x="326" y="291"/>
                    </a:lnTo>
                    <a:lnTo>
                      <a:pt x="326" y="295"/>
                    </a:lnTo>
                    <a:lnTo>
                      <a:pt x="326" y="295"/>
                    </a:lnTo>
                    <a:lnTo>
                      <a:pt x="326" y="302"/>
                    </a:lnTo>
                    <a:lnTo>
                      <a:pt x="325" y="308"/>
                    </a:lnTo>
                    <a:lnTo>
                      <a:pt x="321" y="314"/>
                    </a:lnTo>
                    <a:lnTo>
                      <a:pt x="318" y="318"/>
                    </a:lnTo>
                    <a:lnTo>
                      <a:pt x="312" y="322"/>
                    </a:lnTo>
                    <a:lnTo>
                      <a:pt x="307" y="325"/>
                    </a:lnTo>
                    <a:lnTo>
                      <a:pt x="302" y="326"/>
                    </a:lnTo>
                    <a:lnTo>
                      <a:pt x="295" y="327"/>
                    </a:lnTo>
                    <a:lnTo>
                      <a:pt x="199" y="327"/>
                    </a:lnTo>
                    <a:lnTo>
                      <a:pt x="199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52" y="207"/>
                    </a:lnTo>
                    <a:lnTo>
                      <a:pt x="357" y="205"/>
                    </a:lnTo>
                    <a:lnTo>
                      <a:pt x="361" y="204"/>
                    </a:lnTo>
                    <a:lnTo>
                      <a:pt x="365" y="200"/>
                    </a:lnTo>
                    <a:lnTo>
                      <a:pt x="368" y="196"/>
                    </a:lnTo>
                    <a:lnTo>
                      <a:pt x="371" y="192"/>
                    </a:lnTo>
                    <a:lnTo>
                      <a:pt x="372" y="188"/>
                    </a:lnTo>
                    <a:lnTo>
                      <a:pt x="373" y="182"/>
                    </a:lnTo>
                    <a:lnTo>
                      <a:pt x="373" y="47"/>
                    </a:lnTo>
                    <a:lnTo>
                      <a:pt x="373" y="47"/>
                    </a:lnTo>
                    <a:lnTo>
                      <a:pt x="372" y="42"/>
                    </a:lnTo>
                    <a:lnTo>
                      <a:pt x="371" y="36"/>
                    </a:lnTo>
                    <a:lnTo>
                      <a:pt x="368" y="32"/>
                    </a:lnTo>
                    <a:lnTo>
                      <a:pt x="365" y="28"/>
                    </a:lnTo>
                    <a:lnTo>
                      <a:pt x="361" y="25"/>
                    </a:lnTo>
                    <a:lnTo>
                      <a:pt x="357" y="23"/>
                    </a:lnTo>
                    <a:lnTo>
                      <a:pt x="352" y="21"/>
                    </a:lnTo>
                    <a:lnTo>
                      <a:pt x="348" y="20"/>
                    </a:lnTo>
                    <a:lnTo>
                      <a:pt x="199" y="20"/>
                    </a:lnTo>
                    <a:lnTo>
                      <a:pt x="199" y="0"/>
                    </a:lnTo>
                    <a:close/>
                    <a:moveTo>
                      <a:pt x="127" y="260"/>
                    </a:moveTo>
                    <a:lnTo>
                      <a:pt x="159" y="260"/>
                    </a:lnTo>
                    <a:lnTo>
                      <a:pt x="159" y="230"/>
                    </a:lnTo>
                    <a:lnTo>
                      <a:pt x="127" y="230"/>
                    </a:lnTo>
                    <a:lnTo>
                      <a:pt x="127" y="208"/>
                    </a:lnTo>
                    <a:lnTo>
                      <a:pt x="199" y="208"/>
                    </a:lnTo>
                    <a:lnTo>
                      <a:pt x="199" y="327"/>
                    </a:lnTo>
                    <a:lnTo>
                      <a:pt x="127" y="327"/>
                    </a:lnTo>
                    <a:lnTo>
                      <a:pt x="127" y="288"/>
                    </a:lnTo>
                    <a:lnTo>
                      <a:pt x="154" y="288"/>
                    </a:lnTo>
                    <a:lnTo>
                      <a:pt x="154" y="288"/>
                    </a:lnTo>
                    <a:lnTo>
                      <a:pt x="155" y="288"/>
                    </a:lnTo>
                    <a:lnTo>
                      <a:pt x="158" y="287"/>
                    </a:lnTo>
                    <a:lnTo>
                      <a:pt x="159" y="284"/>
                    </a:lnTo>
                    <a:lnTo>
                      <a:pt x="159" y="283"/>
                    </a:lnTo>
                    <a:lnTo>
                      <a:pt x="159" y="283"/>
                    </a:lnTo>
                    <a:lnTo>
                      <a:pt x="159" y="280"/>
                    </a:lnTo>
                    <a:lnTo>
                      <a:pt x="158" y="279"/>
                    </a:lnTo>
                    <a:lnTo>
                      <a:pt x="155" y="277"/>
                    </a:lnTo>
                    <a:lnTo>
                      <a:pt x="154" y="276"/>
                    </a:lnTo>
                    <a:lnTo>
                      <a:pt x="127" y="276"/>
                    </a:lnTo>
                    <a:lnTo>
                      <a:pt x="127" y="260"/>
                    </a:lnTo>
                    <a:lnTo>
                      <a:pt x="127" y="260"/>
                    </a:lnTo>
                    <a:close/>
                    <a:moveTo>
                      <a:pt x="127" y="0"/>
                    </a:moveTo>
                    <a:lnTo>
                      <a:pt x="199" y="0"/>
                    </a:lnTo>
                    <a:lnTo>
                      <a:pt x="199" y="20"/>
                    </a:lnTo>
                    <a:lnTo>
                      <a:pt x="127" y="20"/>
                    </a:lnTo>
                    <a:lnTo>
                      <a:pt x="127" y="0"/>
                    </a:lnTo>
                    <a:close/>
                    <a:moveTo>
                      <a:pt x="101" y="260"/>
                    </a:moveTo>
                    <a:lnTo>
                      <a:pt x="127" y="260"/>
                    </a:lnTo>
                    <a:lnTo>
                      <a:pt x="127" y="276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97" y="277"/>
                    </a:lnTo>
                    <a:lnTo>
                      <a:pt x="96" y="279"/>
                    </a:lnTo>
                    <a:lnTo>
                      <a:pt x="94" y="280"/>
                    </a:lnTo>
                    <a:lnTo>
                      <a:pt x="94" y="283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6" y="287"/>
                    </a:lnTo>
                    <a:lnTo>
                      <a:pt x="97" y="288"/>
                    </a:lnTo>
                    <a:lnTo>
                      <a:pt x="100" y="288"/>
                    </a:lnTo>
                    <a:lnTo>
                      <a:pt x="100" y="288"/>
                    </a:lnTo>
                    <a:lnTo>
                      <a:pt x="127" y="288"/>
                    </a:lnTo>
                    <a:lnTo>
                      <a:pt x="127" y="327"/>
                    </a:lnTo>
                    <a:lnTo>
                      <a:pt x="101" y="327"/>
                    </a:lnTo>
                    <a:lnTo>
                      <a:pt x="101" y="327"/>
                    </a:lnTo>
                    <a:lnTo>
                      <a:pt x="94" y="326"/>
                    </a:lnTo>
                    <a:lnTo>
                      <a:pt x="88" y="325"/>
                    </a:lnTo>
                    <a:lnTo>
                      <a:pt x="82" y="322"/>
                    </a:lnTo>
                    <a:lnTo>
                      <a:pt x="78" y="318"/>
                    </a:lnTo>
                    <a:lnTo>
                      <a:pt x="74" y="314"/>
                    </a:lnTo>
                    <a:lnTo>
                      <a:pt x="71" y="308"/>
                    </a:lnTo>
                    <a:lnTo>
                      <a:pt x="70" y="302"/>
                    </a:lnTo>
                    <a:lnTo>
                      <a:pt x="69" y="295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0" y="285"/>
                    </a:lnTo>
                    <a:lnTo>
                      <a:pt x="71" y="279"/>
                    </a:lnTo>
                    <a:lnTo>
                      <a:pt x="74" y="273"/>
                    </a:lnTo>
                    <a:lnTo>
                      <a:pt x="78" y="269"/>
                    </a:lnTo>
                    <a:lnTo>
                      <a:pt x="82" y="265"/>
                    </a:lnTo>
                    <a:lnTo>
                      <a:pt x="88" y="262"/>
                    </a:lnTo>
                    <a:lnTo>
                      <a:pt x="94" y="260"/>
                    </a:lnTo>
                    <a:lnTo>
                      <a:pt x="101" y="260"/>
                    </a:lnTo>
                    <a:lnTo>
                      <a:pt x="101" y="260"/>
                    </a:lnTo>
                    <a:close/>
                    <a:moveTo>
                      <a:pt x="127" y="230"/>
                    </a:moveTo>
                    <a:lnTo>
                      <a:pt x="32" y="230"/>
                    </a:lnTo>
                    <a:lnTo>
                      <a:pt x="32" y="230"/>
                    </a:lnTo>
                    <a:lnTo>
                      <a:pt x="25" y="229"/>
                    </a:lnTo>
                    <a:lnTo>
                      <a:pt x="20" y="227"/>
                    </a:lnTo>
                    <a:lnTo>
                      <a:pt x="14" y="224"/>
                    </a:lnTo>
                    <a:lnTo>
                      <a:pt x="9" y="220"/>
                    </a:lnTo>
                    <a:lnTo>
                      <a:pt x="5" y="215"/>
                    </a:lnTo>
                    <a:lnTo>
                      <a:pt x="2" y="210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27" y="0"/>
                    </a:lnTo>
                    <a:lnTo>
                      <a:pt x="127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4" y="21"/>
                    </a:lnTo>
                    <a:lnTo>
                      <a:pt x="40" y="23"/>
                    </a:lnTo>
                    <a:lnTo>
                      <a:pt x="35" y="25"/>
                    </a:lnTo>
                    <a:lnTo>
                      <a:pt x="31" y="28"/>
                    </a:lnTo>
                    <a:lnTo>
                      <a:pt x="28" y="32"/>
                    </a:lnTo>
                    <a:lnTo>
                      <a:pt x="25" y="36"/>
                    </a:lnTo>
                    <a:lnTo>
                      <a:pt x="24" y="42"/>
                    </a:lnTo>
                    <a:lnTo>
                      <a:pt x="24" y="47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24" y="188"/>
                    </a:lnTo>
                    <a:lnTo>
                      <a:pt x="25" y="192"/>
                    </a:lnTo>
                    <a:lnTo>
                      <a:pt x="28" y="196"/>
                    </a:lnTo>
                    <a:lnTo>
                      <a:pt x="31" y="200"/>
                    </a:lnTo>
                    <a:lnTo>
                      <a:pt x="35" y="204"/>
                    </a:lnTo>
                    <a:lnTo>
                      <a:pt x="40" y="205"/>
                    </a:lnTo>
                    <a:lnTo>
                      <a:pt x="44" y="207"/>
                    </a:lnTo>
                    <a:lnTo>
                      <a:pt x="50" y="208"/>
                    </a:lnTo>
                    <a:lnTo>
                      <a:pt x="127" y="208"/>
                    </a:lnTo>
                    <a:lnTo>
                      <a:pt x="127" y="2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1" name="Freeform 142"/>
              <p:cNvSpPr>
                <a:spLocks noEditPoints="1"/>
              </p:cNvSpPr>
              <p:nvPr/>
            </p:nvSpPr>
            <p:spPr bwMode="auto">
              <a:xfrm>
                <a:off x="4923780" y="2936149"/>
                <a:ext cx="628725" cy="701686"/>
              </a:xfrm>
              <a:custGeom>
                <a:avLst/>
                <a:gdLst>
                  <a:gd name="T0" fmla="*/ 92 w 509"/>
                  <a:gd name="T1" fmla="*/ 126 h 593"/>
                  <a:gd name="T2" fmla="*/ 147 w 509"/>
                  <a:gd name="T3" fmla="*/ 94 h 593"/>
                  <a:gd name="T4" fmla="*/ 137 w 509"/>
                  <a:gd name="T5" fmla="*/ 133 h 593"/>
                  <a:gd name="T6" fmla="*/ 168 w 509"/>
                  <a:gd name="T7" fmla="*/ 120 h 593"/>
                  <a:gd name="T8" fmla="*/ 157 w 509"/>
                  <a:gd name="T9" fmla="*/ 157 h 593"/>
                  <a:gd name="T10" fmla="*/ 189 w 509"/>
                  <a:gd name="T11" fmla="*/ 144 h 593"/>
                  <a:gd name="T12" fmla="*/ 177 w 509"/>
                  <a:gd name="T13" fmla="*/ 183 h 593"/>
                  <a:gd name="T14" fmla="*/ 210 w 509"/>
                  <a:gd name="T15" fmla="*/ 170 h 593"/>
                  <a:gd name="T16" fmla="*/ 174 w 509"/>
                  <a:gd name="T17" fmla="*/ 228 h 593"/>
                  <a:gd name="T18" fmla="*/ 230 w 509"/>
                  <a:gd name="T19" fmla="*/ 195 h 593"/>
                  <a:gd name="T20" fmla="*/ 219 w 509"/>
                  <a:gd name="T21" fmla="*/ 235 h 593"/>
                  <a:gd name="T22" fmla="*/ 252 w 509"/>
                  <a:gd name="T23" fmla="*/ 221 h 593"/>
                  <a:gd name="T24" fmla="*/ 239 w 509"/>
                  <a:gd name="T25" fmla="*/ 259 h 593"/>
                  <a:gd name="T26" fmla="*/ 272 w 509"/>
                  <a:gd name="T27" fmla="*/ 245 h 593"/>
                  <a:gd name="T28" fmla="*/ 261 w 509"/>
                  <a:gd name="T29" fmla="*/ 285 h 593"/>
                  <a:gd name="T30" fmla="*/ 294 w 509"/>
                  <a:gd name="T31" fmla="*/ 271 h 593"/>
                  <a:gd name="T32" fmla="*/ 258 w 509"/>
                  <a:gd name="T33" fmla="*/ 329 h 593"/>
                  <a:gd name="T34" fmla="*/ 314 w 509"/>
                  <a:gd name="T35" fmla="*/ 297 h 593"/>
                  <a:gd name="T36" fmla="*/ 302 w 509"/>
                  <a:gd name="T37" fmla="*/ 336 h 593"/>
                  <a:gd name="T38" fmla="*/ 334 w 509"/>
                  <a:gd name="T39" fmla="*/ 323 h 593"/>
                  <a:gd name="T40" fmla="*/ 323 w 509"/>
                  <a:gd name="T41" fmla="*/ 362 h 593"/>
                  <a:gd name="T42" fmla="*/ 356 w 509"/>
                  <a:gd name="T43" fmla="*/ 347 h 593"/>
                  <a:gd name="T44" fmla="*/ 344 w 509"/>
                  <a:gd name="T45" fmla="*/ 386 h 593"/>
                  <a:gd name="T46" fmla="*/ 376 w 509"/>
                  <a:gd name="T47" fmla="*/ 373 h 593"/>
                  <a:gd name="T48" fmla="*/ 341 w 509"/>
                  <a:gd name="T49" fmla="*/ 431 h 593"/>
                  <a:gd name="T50" fmla="*/ 397 w 509"/>
                  <a:gd name="T51" fmla="*/ 398 h 593"/>
                  <a:gd name="T52" fmla="*/ 386 w 509"/>
                  <a:gd name="T53" fmla="*/ 438 h 593"/>
                  <a:gd name="T54" fmla="*/ 418 w 509"/>
                  <a:gd name="T55" fmla="*/ 424 h 593"/>
                  <a:gd name="T56" fmla="*/ 406 w 509"/>
                  <a:gd name="T57" fmla="*/ 463 h 593"/>
                  <a:gd name="T58" fmla="*/ 438 w 509"/>
                  <a:gd name="T59" fmla="*/ 450 h 593"/>
                  <a:gd name="T60" fmla="*/ 426 w 509"/>
                  <a:gd name="T61" fmla="*/ 488 h 593"/>
                  <a:gd name="T62" fmla="*/ 459 w 509"/>
                  <a:gd name="T63" fmla="*/ 474 h 593"/>
                  <a:gd name="T64" fmla="*/ 424 w 509"/>
                  <a:gd name="T65" fmla="*/ 532 h 593"/>
                  <a:gd name="T66" fmla="*/ 480 w 509"/>
                  <a:gd name="T67" fmla="*/ 500 h 593"/>
                  <a:gd name="T68" fmla="*/ 437 w 509"/>
                  <a:gd name="T69" fmla="*/ 593 h 593"/>
                  <a:gd name="T70" fmla="*/ 70 w 509"/>
                  <a:gd name="T71" fmla="*/ 82 h 593"/>
                  <a:gd name="T72" fmla="*/ 77 w 509"/>
                  <a:gd name="T73" fmla="*/ 80 h 593"/>
                  <a:gd name="T74" fmla="*/ 82 w 509"/>
                  <a:gd name="T75" fmla="*/ 78 h 593"/>
                  <a:gd name="T76" fmla="*/ 88 w 509"/>
                  <a:gd name="T77" fmla="*/ 65 h 593"/>
                  <a:gd name="T78" fmla="*/ 84 w 509"/>
                  <a:gd name="T79" fmla="*/ 52 h 593"/>
                  <a:gd name="T80" fmla="*/ 81 w 509"/>
                  <a:gd name="T81" fmla="*/ 49 h 593"/>
                  <a:gd name="T82" fmla="*/ 74 w 509"/>
                  <a:gd name="T83" fmla="*/ 45 h 593"/>
                  <a:gd name="T84" fmla="*/ 70 w 509"/>
                  <a:gd name="T85" fmla="*/ 2 h 593"/>
                  <a:gd name="T86" fmla="*/ 141 w 509"/>
                  <a:gd name="T87" fmla="*/ 86 h 593"/>
                  <a:gd name="T88" fmla="*/ 0 w 509"/>
                  <a:gd name="T89" fmla="*/ 59 h 593"/>
                  <a:gd name="T90" fmla="*/ 70 w 509"/>
                  <a:gd name="T91" fmla="*/ 45 h 593"/>
                  <a:gd name="T92" fmla="*/ 65 w 509"/>
                  <a:gd name="T93" fmla="*/ 46 h 593"/>
                  <a:gd name="T94" fmla="*/ 59 w 509"/>
                  <a:gd name="T95" fmla="*/ 49 h 593"/>
                  <a:gd name="T96" fmla="*/ 53 w 509"/>
                  <a:gd name="T97" fmla="*/ 61 h 593"/>
                  <a:gd name="T98" fmla="*/ 57 w 509"/>
                  <a:gd name="T99" fmla="*/ 75 h 593"/>
                  <a:gd name="T100" fmla="*/ 57 w 509"/>
                  <a:gd name="T101" fmla="*/ 75 h 593"/>
                  <a:gd name="T102" fmla="*/ 63 w 509"/>
                  <a:gd name="T103" fmla="*/ 79 h 593"/>
                  <a:gd name="T104" fmla="*/ 70 w 509"/>
                  <a:gd name="T105" fmla="*/ 82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9" h="593">
                    <a:moveTo>
                      <a:pt x="141" y="86"/>
                    </a:moveTo>
                    <a:lnTo>
                      <a:pt x="92" y="126"/>
                    </a:lnTo>
                    <a:lnTo>
                      <a:pt x="99" y="134"/>
                    </a:lnTo>
                    <a:lnTo>
                      <a:pt x="147" y="94"/>
                    </a:lnTo>
                    <a:lnTo>
                      <a:pt x="162" y="111"/>
                    </a:lnTo>
                    <a:lnTo>
                      <a:pt x="137" y="133"/>
                    </a:lnTo>
                    <a:lnTo>
                      <a:pt x="142" y="140"/>
                    </a:lnTo>
                    <a:lnTo>
                      <a:pt x="168" y="120"/>
                    </a:lnTo>
                    <a:lnTo>
                      <a:pt x="183" y="137"/>
                    </a:lnTo>
                    <a:lnTo>
                      <a:pt x="157" y="157"/>
                    </a:lnTo>
                    <a:lnTo>
                      <a:pt x="164" y="166"/>
                    </a:lnTo>
                    <a:lnTo>
                      <a:pt x="189" y="144"/>
                    </a:lnTo>
                    <a:lnTo>
                      <a:pt x="203" y="161"/>
                    </a:lnTo>
                    <a:lnTo>
                      <a:pt x="177" y="183"/>
                    </a:lnTo>
                    <a:lnTo>
                      <a:pt x="184" y="191"/>
                    </a:lnTo>
                    <a:lnTo>
                      <a:pt x="210" y="170"/>
                    </a:lnTo>
                    <a:lnTo>
                      <a:pt x="225" y="187"/>
                    </a:lnTo>
                    <a:lnTo>
                      <a:pt x="174" y="228"/>
                    </a:lnTo>
                    <a:lnTo>
                      <a:pt x="181" y="236"/>
                    </a:lnTo>
                    <a:lnTo>
                      <a:pt x="230" y="195"/>
                    </a:lnTo>
                    <a:lnTo>
                      <a:pt x="245" y="213"/>
                    </a:lnTo>
                    <a:lnTo>
                      <a:pt x="219" y="235"/>
                    </a:lnTo>
                    <a:lnTo>
                      <a:pt x="226" y="241"/>
                    </a:lnTo>
                    <a:lnTo>
                      <a:pt x="252" y="221"/>
                    </a:lnTo>
                    <a:lnTo>
                      <a:pt x="267" y="239"/>
                    </a:lnTo>
                    <a:lnTo>
                      <a:pt x="239" y="259"/>
                    </a:lnTo>
                    <a:lnTo>
                      <a:pt x="246" y="267"/>
                    </a:lnTo>
                    <a:lnTo>
                      <a:pt x="272" y="245"/>
                    </a:lnTo>
                    <a:lnTo>
                      <a:pt x="287" y="263"/>
                    </a:lnTo>
                    <a:lnTo>
                      <a:pt x="261" y="285"/>
                    </a:lnTo>
                    <a:lnTo>
                      <a:pt x="267" y="293"/>
                    </a:lnTo>
                    <a:lnTo>
                      <a:pt x="294" y="271"/>
                    </a:lnTo>
                    <a:lnTo>
                      <a:pt x="307" y="289"/>
                    </a:lnTo>
                    <a:lnTo>
                      <a:pt x="258" y="329"/>
                    </a:lnTo>
                    <a:lnTo>
                      <a:pt x="264" y="338"/>
                    </a:lnTo>
                    <a:lnTo>
                      <a:pt x="314" y="297"/>
                    </a:lnTo>
                    <a:lnTo>
                      <a:pt x="329" y="314"/>
                    </a:lnTo>
                    <a:lnTo>
                      <a:pt x="302" y="336"/>
                    </a:lnTo>
                    <a:lnTo>
                      <a:pt x="308" y="343"/>
                    </a:lnTo>
                    <a:lnTo>
                      <a:pt x="334" y="323"/>
                    </a:lnTo>
                    <a:lnTo>
                      <a:pt x="349" y="340"/>
                    </a:lnTo>
                    <a:lnTo>
                      <a:pt x="323" y="362"/>
                    </a:lnTo>
                    <a:lnTo>
                      <a:pt x="329" y="369"/>
                    </a:lnTo>
                    <a:lnTo>
                      <a:pt x="356" y="347"/>
                    </a:lnTo>
                    <a:lnTo>
                      <a:pt x="369" y="366"/>
                    </a:lnTo>
                    <a:lnTo>
                      <a:pt x="344" y="386"/>
                    </a:lnTo>
                    <a:lnTo>
                      <a:pt x="350" y="394"/>
                    </a:lnTo>
                    <a:lnTo>
                      <a:pt x="376" y="373"/>
                    </a:lnTo>
                    <a:lnTo>
                      <a:pt x="391" y="390"/>
                    </a:lnTo>
                    <a:lnTo>
                      <a:pt x="341" y="431"/>
                    </a:lnTo>
                    <a:lnTo>
                      <a:pt x="348" y="439"/>
                    </a:lnTo>
                    <a:lnTo>
                      <a:pt x="397" y="398"/>
                    </a:lnTo>
                    <a:lnTo>
                      <a:pt x="411" y="416"/>
                    </a:lnTo>
                    <a:lnTo>
                      <a:pt x="386" y="438"/>
                    </a:lnTo>
                    <a:lnTo>
                      <a:pt x="391" y="446"/>
                    </a:lnTo>
                    <a:lnTo>
                      <a:pt x="418" y="424"/>
                    </a:lnTo>
                    <a:lnTo>
                      <a:pt x="432" y="442"/>
                    </a:lnTo>
                    <a:lnTo>
                      <a:pt x="406" y="463"/>
                    </a:lnTo>
                    <a:lnTo>
                      <a:pt x="413" y="470"/>
                    </a:lnTo>
                    <a:lnTo>
                      <a:pt x="438" y="450"/>
                    </a:lnTo>
                    <a:lnTo>
                      <a:pt x="453" y="467"/>
                    </a:lnTo>
                    <a:lnTo>
                      <a:pt x="426" y="488"/>
                    </a:lnTo>
                    <a:lnTo>
                      <a:pt x="433" y="496"/>
                    </a:lnTo>
                    <a:lnTo>
                      <a:pt x="459" y="474"/>
                    </a:lnTo>
                    <a:lnTo>
                      <a:pt x="474" y="492"/>
                    </a:lnTo>
                    <a:lnTo>
                      <a:pt x="424" y="532"/>
                    </a:lnTo>
                    <a:lnTo>
                      <a:pt x="430" y="541"/>
                    </a:lnTo>
                    <a:lnTo>
                      <a:pt x="480" y="500"/>
                    </a:lnTo>
                    <a:lnTo>
                      <a:pt x="509" y="535"/>
                    </a:lnTo>
                    <a:lnTo>
                      <a:pt x="437" y="593"/>
                    </a:lnTo>
                    <a:lnTo>
                      <a:pt x="70" y="145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7" y="80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8" y="65"/>
                    </a:lnTo>
                    <a:lnTo>
                      <a:pt x="88" y="59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74" y="45"/>
                    </a:lnTo>
                    <a:lnTo>
                      <a:pt x="70" y="45"/>
                    </a:lnTo>
                    <a:lnTo>
                      <a:pt x="70" y="2"/>
                    </a:lnTo>
                    <a:lnTo>
                      <a:pt x="72" y="0"/>
                    </a:lnTo>
                    <a:lnTo>
                      <a:pt x="141" y="86"/>
                    </a:lnTo>
                    <a:close/>
                    <a:moveTo>
                      <a:pt x="70" y="145"/>
                    </a:moveTo>
                    <a:lnTo>
                      <a:pt x="0" y="59"/>
                    </a:lnTo>
                    <a:lnTo>
                      <a:pt x="70" y="2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65" y="46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4" y="55"/>
                    </a:lnTo>
                    <a:lnTo>
                      <a:pt x="53" y="61"/>
                    </a:lnTo>
                    <a:lnTo>
                      <a:pt x="53" y="68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9" y="78"/>
                    </a:lnTo>
                    <a:lnTo>
                      <a:pt x="63" y="79"/>
                    </a:lnTo>
                    <a:lnTo>
                      <a:pt x="66" y="80"/>
                    </a:lnTo>
                    <a:lnTo>
                      <a:pt x="70" y="82"/>
                    </a:lnTo>
                    <a:lnTo>
                      <a:pt x="70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2" name="Freeform 143"/>
              <p:cNvSpPr>
                <a:spLocks noEditPoints="1"/>
              </p:cNvSpPr>
              <p:nvPr/>
            </p:nvSpPr>
            <p:spPr bwMode="auto">
              <a:xfrm>
                <a:off x="4811375" y="3143222"/>
                <a:ext cx="264336" cy="509994"/>
              </a:xfrm>
              <a:custGeom>
                <a:avLst/>
                <a:gdLst>
                  <a:gd name="T0" fmla="*/ 194 w 214"/>
                  <a:gd name="T1" fmla="*/ 431 h 431"/>
                  <a:gd name="T2" fmla="*/ 169 w 214"/>
                  <a:gd name="T3" fmla="*/ 408 h 431"/>
                  <a:gd name="T4" fmla="*/ 209 w 214"/>
                  <a:gd name="T5" fmla="*/ 349 h 431"/>
                  <a:gd name="T6" fmla="*/ 203 w 214"/>
                  <a:gd name="T7" fmla="*/ 341 h 431"/>
                  <a:gd name="T8" fmla="*/ 188 w 214"/>
                  <a:gd name="T9" fmla="*/ 337 h 431"/>
                  <a:gd name="T10" fmla="*/ 180 w 214"/>
                  <a:gd name="T11" fmla="*/ 344 h 431"/>
                  <a:gd name="T12" fmla="*/ 179 w 214"/>
                  <a:gd name="T13" fmla="*/ 353 h 431"/>
                  <a:gd name="T14" fmla="*/ 171 w 214"/>
                  <a:gd name="T15" fmla="*/ 347 h 431"/>
                  <a:gd name="T16" fmla="*/ 125 w 214"/>
                  <a:gd name="T17" fmla="*/ 385 h 431"/>
                  <a:gd name="T18" fmla="*/ 50 w 214"/>
                  <a:gd name="T19" fmla="*/ 194 h 431"/>
                  <a:gd name="T20" fmla="*/ 54 w 214"/>
                  <a:gd name="T21" fmla="*/ 186 h 431"/>
                  <a:gd name="T22" fmla="*/ 81 w 214"/>
                  <a:gd name="T23" fmla="*/ 176 h 431"/>
                  <a:gd name="T24" fmla="*/ 74 w 214"/>
                  <a:gd name="T25" fmla="*/ 173 h 431"/>
                  <a:gd name="T26" fmla="*/ 50 w 214"/>
                  <a:gd name="T27" fmla="*/ 115 h 431"/>
                  <a:gd name="T28" fmla="*/ 99 w 214"/>
                  <a:gd name="T29" fmla="*/ 61 h 431"/>
                  <a:gd name="T30" fmla="*/ 111 w 214"/>
                  <a:gd name="T31" fmla="*/ 65 h 431"/>
                  <a:gd name="T32" fmla="*/ 144 w 214"/>
                  <a:gd name="T33" fmla="*/ 146 h 431"/>
                  <a:gd name="T34" fmla="*/ 144 w 214"/>
                  <a:gd name="T35" fmla="*/ 156 h 431"/>
                  <a:gd name="T36" fmla="*/ 168 w 214"/>
                  <a:gd name="T37" fmla="*/ 347 h 431"/>
                  <a:gd name="T38" fmla="*/ 163 w 214"/>
                  <a:gd name="T39" fmla="*/ 348 h 431"/>
                  <a:gd name="T40" fmla="*/ 153 w 214"/>
                  <a:gd name="T41" fmla="*/ 357 h 431"/>
                  <a:gd name="T42" fmla="*/ 150 w 214"/>
                  <a:gd name="T43" fmla="*/ 359 h 431"/>
                  <a:gd name="T44" fmla="*/ 135 w 214"/>
                  <a:gd name="T45" fmla="*/ 357 h 431"/>
                  <a:gd name="T46" fmla="*/ 129 w 214"/>
                  <a:gd name="T47" fmla="*/ 366 h 431"/>
                  <a:gd name="T48" fmla="*/ 130 w 214"/>
                  <a:gd name="T49" fmla="*/ 381 h 431"/>
                  <a:gd name="T50" fmla="*/ 125 w 214"/>
                  <a:gd name="T51" fmla="*/ 385 h 431"/>
                  <a:gd name="T52" fmla="*/ 50 w 214"/>
                  <a:gd name="T53" fmla="*/ 77 h 431"/>
                  <a:gd name="T54" fmla="*/ 87 w 214"/>
                  <a:gd name="T55" fmla="*/ 28 h 431"/>
                  <a:gd name="T56" fmla="*/ 77 w 214"/>
                  <a:gd name="T57" fmla="*/ 14 h 431"/>
                  <a:gd name="T58" fmla="*/ 62 w 214"/>
                  <a:gd name="T59" fmla="*/ 3 h 431"/>
                  <a:gd name="T60" fmla="*/ 50 w 214"/>
                  <a:gd name="T61" fmla="*/ 0 h 431"/>
                  <a:gd name="T62" fmla="*/ 45 w 214"/>
                  <a:gd name="T63" fmla="*/ 191 h 431"/>
                  <a:gd name="T64" fmla="*/ 11 w 214"/>
                  <a:gd name="T65" fmla="*/ 108 h 431"/>
                  <a:gd name="T66" fmla="*/ 12 w 214"/>
                  <a:gd name="T67" fmla="*/ 96 h 431"/>
                  <a:gd name="T68" fmla="*/ 4 w 214"/>
                  <a:gd name="T69" fmla="*/ 61 h 431"/>
                  <a:gd name="T70" fmla="*/ 1 w 214"/>
                  <a:gd name="T71" fmla="*/ 35 h 431"/>
                  <a:gd name="T72" fmla="*/ 15 w 214"/>
                  <a:gd name="T73" fmla="*/ 12 h 431"/>
                  <a:gd name="T74" fmla="*/ 30 w 214"/>
                  <a:gd name="T75" fmla="*/ 3 h 431"/>
                  <a:gd name="T76" fmla="*/ 50 w 214"/>
                  <a:gd name="T77" fmla="*/ 77 h 431"/>
                  <a:gd name="T78" fmla="*/ 50 w 214"/>
                  <a:gd name="T79" fmla="*/ 115 h 431"/>
                  <a:gd name="T80" fmla="*/ 43 w 214"/>
                  <a:gd name="T81" fmla="*/ 98 h 431"/>
                  <a:gd name="T82" fmla="*/ 47 w 214"/>
                  <a:gd name="T83" fmla="*/ 88 h 431"/>
                  <a:gd name="T84" fmla="*/ 22 w 214"/>
                  <a:gd name="T85" fmla="*/ 99 h 431"/>
                  <a:gd name="T86" fmla="*/ 19 w 214"/>
                  <a:gd name="T87" fmla="*/ 111 h 431"/>
                  <a:gd name="T88" fmla="*/ 47 w 214"/>
                  <a:gd name="T89" fmla="*/ 18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4" h="431">
                    <a:moveTo>
                      <a:pt x="168" y="228"/>
                    </a:moveTo>
                    <a:lnTo>
                      <a:pt x="214" y="349"/>
                    </a:lnTo>
                    <a:lnTo>
                      <a:pt x="194" y="431"/>
                    </a:lnTo>
                    <a:lnTo>
                      <a:pt x="168" y="413"/>
                    </a:lnTo>
                    <a:lnTo>
                      <a:pt x="168" y="405"/>
                    </a:lnTo>
                    <a:lnTo>
                      <a:pt x="169" y="408"/>
                    </a:lnTo>
                    <a:lnTo>
                      <a:pt x="196" y="397"/>
                    </a:lnTo>
                    <a:lnTo>
                      <a:pt x="209" y="349"/>
                    </a:lnTo>
                    <a:lnTo>
                      <a:pt x="209" y="349"/>
                    </a:lnTo>
                    <a:lnTo>
                      <a:pt x="206" y="345"/>
                    </a:lnTo>
                    <a:lnTo>
                      <a:pt x="206" y="345"/>
                    </a:lnTo>
                    <a:lnTo>
                      <a:pt x="203" y="341"/>
                    </a:lnTo>
                    <a:lnTo>
                      <a:pt x="199" y="337"/>
                    </a:lnTo>
                    <a:lnTo>
                      <a:pt x="194" y="336"/>
                    </a:lnTo>
                    <a:lnTo>
                      <a:pt x="188" y="337"/>
                    </a:lnTo>
                    <a:lnTo>
                      <a:pt x="188" y="337"/>
                    </a:lnTo>
                    <a:lnTo>
                      <a:pt x="184" y="340"/>
                    </a:lnTo>
                    <a:lnTo>
                      <a:pt x="180" y="344"/>
                    </a:lnTo>
                    <a:lnTo>
                      <a:pt x="179" y="348"/>
                    </a:lnTo>
                    <a:lnTo>
                      <a:pt x="179" y="353"/>
                    </a:lnTo>
                    <a:lnTo>
                      <a:pt x="179" y="353"/>
                    </a:lnTo>
                    <a:lnTo>
                      <a:pt x="176" y="351"/>
                    </a:lnTo>
                    <a:lnTo>
                      <a:pt x="173" y="348"/>
                    </a:lnTo>
                    <a:lnTo>
                      <a:pt x="171" y="347"/>
                    </a:lnTo>
                    <a:lnTo>
                      <a:pt x="168" y="347"/>
                    </a:lnTo>
                    <a:lnTo>
                      <a:pt x="168" y="228"/>
                    </a:lnTo>
                    <a:close/>
                    <a:moveTo>
                      <a:pt x="125" y="385"/>
                    </a:moveTo>
                    <a:lnTo>
                      <a:pt x="51" y="194"/>
                    </a:lnTo>
                    <a:lnTo>
                      <a:pt x="51" y="194"/>
                    </a:lnTo>
                    <a:lnTo>
                      <a:pt x="50" y="194"/>
                    </a:lnTo>
                    <a:lnTo>
                      <a:pt x="50" y="183"/>
                    </a:lnTo>
                    <a:lnTo>
                      <a:pt x="50" y="183"/>
                    </a:lnTo>
                    <a:lnTo>
                      <a:pt x="54" y="186"/>
                    </a:lnTo>
                    <a:lnTo>
                      <a:pt x="60" y="184"/>
                    </a:lnTo>
                    <a:lnTo>
                      <a:pt x="81" y="176"/>
                    </a:lnTo>
                    <a:lnTo>
                      <a:pt x="81" y="176"/>
                    </a:lnTo>
                    <a:lnTo>
                      <a:pt x="81" y="176"/>
                    </a:lnTo>
                    <a:lnTo>
                      <a:pt x="79" y="175"/>
                    </a:lnTo>
                    <a:lnTo>
                      <a:pt x="74" y="173"/>
                    </a:lnTo>
                    <a:lnTo>
                      <a:pt x="73" y="172"/>
                    </a:lnTo>
                    <a:lnTo>
                      <a:pt x="70" y="168"/>
                    </a:lnTo>
                    <a:lnTo>
                      <a:pt x="50" y="115"/>
                    </a:lnTo>
                    <a:lnTo>
                      <a:pt x="50" y="80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104" y="61"/>
                    </a:lnTo>
                    <a:lnTo>
                      <a:pt x="107" y="62"/>
                    </a:lnTo>
                    <a:lnTo>
                      <a:pt x="111" y="65"/>
                    </a:lnTo>
                    <a:lnTo>
                      <a:pt x="114" y="69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4" y="149"/>
                    </a:lnTo>
                    <a:lnTo>
                      <a:pt x="144" y="153"/>
                    </a:lnTo>
                    <a:lnTo>
                      <a:pt x="144" y="156"/>
                    </a:lnTo>
                    <a:lnTo>
                      <a:pt x="141" y="158"/>
                    </a:lnTo>
                    <a:lnTo>
                      <a:pt x="168" y="228"/>
                    </a:lnTo>
                    <a:lnTo>
                      <a:pt x="168" y="347"/>
                    </a:lnTo>
                    <a:lnTo>
                      <a:pt x="168" y="347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57" y="349"/>
                    </a:lnTo>
                    <a:lnTo>
                      <a:pt x="154" y="353"/>
                    </a:lnTo>
                    <a:lnTo>
                      <a:pt x="153" y="357"/>
                    </a:lnTo>
                    <a:lnTo>
                      <a:pt x="153" y="363"/>
                    </a:lnTo>
                    <a:lnTo>
                      <a:pt x="153" y="363"/>
                    </a:lnTo>
                    <a:lnTo>
                      <a:pt x="150" y="359"/>
                    </a:lnTo>
                    <a:lnTo>
                      <a:pt x="145" y="357"/>
                    </a:lnTo>
                    <a:lnTo>
                      <a:pt x="141" y="356"/>
                    </a:lnTo>
                    <a:lnTo>
                      <a:pt x="135" y="357"/>
                    </a:lnTo>
                    <a:lnTo>
                      <a:pt x="135" y="357"/>
                    </a:lnTo>
                    <a:lnTo>
                      <a:pt x="131" y="360"/>
                    </a:lnTo>
                    <a:lnTo>
                      <a:pt x="129" y="366"/>
                    </a:lnTo>
                    <a:lnTo>
                      <a:pt x="127" y="370"/>
                    </a:lnTo>
                    <a:lnTo>
                      <a:pt x="127" y="376"/>
                    </a:lnTo>
                    <a:lnTo>
                      <a:pt x="130" y="381"/>
                    </a:lnTo>
                    <a:lnTo>
                      <a:pt x="168" y="405"/>
                    </a:lnTo>
                    <a:lnTo>
                      <a:pt x="168" y="413"/>
                    </a:lnTo>
                    <a:lnTo>
                      <a:pt x="125" y="385"/>
                    </a:lnTo>
                    <a:lnTo>
                      <a:pt x="125" y="385"/>
                    </a:lnTo>
                    <a:close/>
                    <a:moveTo>
                      <a:pt x="50" y="0"/>
                    </a:moveTo>
                    <a:lnTo>
                      <a:pt x="50" y="77"/>
                    </a:lnTo>
                    <a:lnTo>
                      <a:pt x="95" y="49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4" y="23"/>
                    </a:lnTo>
                    <a:lnTo>
                      <a:pt x="81" y="18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8" y="5"/>
                    </a:lnTo>
                    <a:lnTo>
                      <a:pt x="62" y="3"/>
                    </a:lnTo>
                    <a:lnTo>
                      <a:pt x="56" y="1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50" y="194"/>
                    </a:moveTo>
                    <a:lnTo>
                      <a:pt x="50" y="194"/>
                    </a:lnTo>
                    <a:lnTo>
                      <a:pt x="45" y="191"/>
                    </a:lnTo>
                    <a:lnTo>
                      <a:pt x="41" y="186"/>
                    </a:lnTo>
                    <a:lnTo>
                      <a:pt x="11" y="108"/>
                    </a:lnTo>
                    <a:lnTo>
                      <a:pt x="11" y="108"/>
                    </a:lnTo>
                    <a:lnTo>
                      <a:pt x="9" y="104"/>
                    </a:lnTo>
                    <a:lnTo>
                      <a:pt x="11" y="99"/>
                    </a:lnTo>
                    <a:lnTo>
                      <a:pt x="12" y="96"/>
                    </a:lnTo>
                    <a:lnTo>
                      <a:pt x="16" y="92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1" y="53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4" y="27"/>
                    </a:lnTo>
                    <a:lnTo>
                      <a:pt x="8" y="19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50" y="80"/>
                    </a:lnTo>
                    <a:lnTo>
                      <a:pt x="50" y="115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45" y="93"/>
                    </a:lnTo>
                    <a:lnTo>
                      <a:pt x="46" y="91"/>
                    </a:lnTo>
                    <a:lnTo>
                      <a:pt x="47" y="88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2" y="99"/>
                    </a:lnTo>
                    <a:lnTo>
                      <a:pt x="19" y="103"/>
                    </a:lnTo>
                    <a:lnTo>
                      <a:pt x="19" y="107"/>
                    </a:lnTo>
                    <a:lnTo>
                      <a:pt x="19" y="111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7" y="181"/>
                    </a:lnTo>
                    <a:lnTo>
                      <a:pt x="50" y="183"/>
                    </a:lnTo>
                    <a:lnTo>
                      <a:pt x="50" y="1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3" name="Freeform 151"/>
              <p:cNvSpPr>
                <a:spLocks noEditPoints="1"/>
              </p:cNvSpPr>
              <p:nvPr/>
            </p:nvSpPr>
            <p:spPr bwMode="auto">
              <a:xfrm>
                <a:off x="5109063" y="3637833"/>
                <a:ext cx="296452" cy="492244"/>
              </a:xfrm>
              <a:custGeom>
                <a:avLst/>
                <a:gdLst>
                  <a:gd name="T0" fmla="*/ 144 w 240"/>
                  <a:gd name="T1" fmla="*/ 352 h 416"/>
                  <a:gd name="T2" fmla="*/ 154 w 240"/>
                  <a:gd name="T3" fmla="*/ 354 h 416"/>
                  <a:gd name="T4" fmla="*/ 164 w 240"/>
                  <a:gd name="T5" fmla="*/ 359 h 416"/>
                  <a:gd name="T6" fmla="*/ 171 w 240"/>
                  <a:gd name="T7" fmla="*/ 366 h 416"/>
                  <a:gd name="T8" fmla="*/ 175 w 240"/>
                  <a:gd name="T9" fmla="*/ 375 h 416"/>
                  <a:gd name="T10" fmla="*/ 176 w 240"/>
                  <a:gd name="T11" fmla="*/ 382 h 416"/>
                  <a:gd name="T12" fmla="*/ 175 w 240"/>
                  <a:gd name="T13" fmla="*/ 394 h 416"/>
                  <a:gd name="T14" fmla="*/ 168 w 240"/>
                  <a:gd name="T15" fmla="*/ 405 h 416"/>
                  <a:gd name="T16" fmla="*/ 158 w 240"/>
                  <a:gd name="T17" fmla="*/ 413 h 416"/>
                  <a:gd name="T18" fmla="*/ 152 w 240"/>
                  <a:gd name="T19" fmla="*/ 415 h 416"/>
                  <a:gd name="T20" fmla="*/ 144 w 240"/>
                  <a:gd name="T21" fmla="*/ 352 h 416"/>
                  <a:gd name="T22" fmla="*/ 144 w 240"/>
                  <a:gd name="T23" fmla="*/ 325 h 416"/>
                  <a:gd name="T24" fmla="*/ 144 w 240"/>
                  <a:gd name="T25" fmla="*/ 141 h 416"/>
                  <a:gd name="T26" fmla="*/ 163 w 240"/>
                  <a:gd name="T27" fmla="*/ 160 h 416"/>
                  <a:gd name="T28" fmla="*/ 175 w 240"/>
                  <a:gd name="T29" fmla="*/ 189 h 416"/>
                  <a:gd name="T30" fmla="*/ 188 w 240"/>
                  <a:gd name="T31" fmla="*/ 243 h 416"/>
                  <a:gd name="T32" fmla="*/ 192 w 240"/>
                  <a:gd name="T33" fmla="*/ 251 h 416"/>
                  <a:gd name="T34" fmla="*/ 205 w 240"/>
                  <a:gd name="T35" fmla="*/ 260 h 416"/>
                  <a:gd name="T36" fmla="*/ 225 w 240"/>
                  <a:gd name="T37" fmla="*/ 264 h 416"/>
                  <a:gd name="T38" fmla="*/ 240 w 240"/>
                  <a:gd name="T39" fmla="*/ 300 h 416"/>
                  <a:gd name="T40" fmla="*/ 135 w 240"/>
                  <a:gd name="T41" fmla="*/ 352 h 416"/>
                  <a:gd name="T42" fmla="*/ 144 w 240"/>
                  <a:gd name="T43" fmla="*/ 352 h 416"/>
                  <a:gd name="T44" fmla="*/ 144 w 240"/>
                  <a:gd name="T45" fmla="*/ 416 h 416"/>
                  <a:gd name="T46" fmla="*/ 134 w 240"/>
                  <a:gd name="T47" fmla="*/ 415 h 416"/>
                  <a:gd name="T48" fmla="*/ 125 w 240"/>
                  <a:gd name="T49" fmla="*/ 409 h 416"/>
                  <a:gd name="T50" fmla="*/ 118 w 240"/>
                  <a:gd name="T51" fmla="*/ 403 h 416"/>
                  <a:gd name="T52" fmla="*/ 112 w 240"/>
                  <a:gd name="T53" fmla="*/ 392 h 416"/>
                  <a:gd name="T54" fmla="*/ 112 w 240"/>
                  <a:gd name="T55" fmla="*/ 386 h 416"/>
                  <a:gd name="T56" fmla="*/ 114 w 240"/>
                  <a:gd name="T57" fmla="*/ 374 h 416"/>
                  <a:gd name="T58" fmla="*/ 121 w 240"/>
                  <a:gd name="T59" fmla="*/ 363 h 416"/>
                  <a:gd name="T60" fmla="*/ 130 w 240"/>
                  <a:gd name="T61" fmla="*/ 355 h 416"/>
                  <a:gd name="T62" fmla="*/ 135 w 240"/>
                  <a:gd name="T63" fmla="*/ 352 h 416"/>
                  <a:gd name="T64" fmla="*/ 144 w 240"/>
                  <a:gd name="T65" fmla="*/ 141 h 416"/>
                  <a:gd name="T66" fmla="*/ 122 w 240"/>
                  <a:gd name="T67" fmla="*/ 130 h 416"/>
                  <a:gd name="T68" fmla="*/ 98 w 240"/>
                  <a:gd name="T69" fmla="*/ 126 h 416"/>
                  <a:gd name="T70" fmla="*/ 69 w 240"/>
                  <a:gd name="T71" fmla="*/ 19 h 416"/>
                  <a:gd name="T72" fmla="*/ 65 w 240"/>
                  <a:gd name="T73" fmla="*/ 10 h 416"/>
                  <a:gd name="T74" fmla="*/ 58 w 240"/>
                  <a:gd name="T75" fmla="*/ 4 h 416"/>
                  <a:gd name="T76" fmla="*/ 49 w 240"/>
                  <a:gd name="T77" fmla="*/ 0 h 416"/>
                  <a:gd name="T78" fmla="*/ 39 w 240"/>
                  <a:gd name="T79" fmla="*/ 2 h 416"/>
                  <a:gd name="T80" fmla="*/ 34 w 240"/>
                  <a:gd name="T81" fmla="*/ 3 h 416"/>
                  <a:gd name="T82" fmla="*/ 26 w 240"/>
                  <a:gd name="T83" fmla="*/ 10 h 416"/>
                  <a:gd name="T84" fmla="*/ 22 w 240"/>
                  <a:gd name="T85" fmla="*/ 18 h 416"/>
                  <a:gd name="T86" fmla="*/ 20 w 240"/>
                  <a:gd name="T87" fmla="*/ 27 h 416"/>
                  <a:gd name="T88" fmla="*/ 49 w 240"/>
                  <a:gd name="T89" fmla="*/ 139 h 416"/>
                  <a:gd name="T90" fmla="*/ 38 w 240"/>
                  <a:gd name="T91" fmla="*/ 145 h 416"/>
                  <a:gd name="T92" fmla="*/ 20 w 240"/>
                  <a:gd name="T93" fmla="*/ 164 h 416"/>
                  <a:gd name="T94" fmla="*/ 11 w 240"/>
                  <a:gd name="T95" fmla="*/ 187 h 416"/>
                  <a:gd name="T96" fmla="*/ 8 w 240"/>
                  <a:gd name="T97" fmla="*/ 216 h 416"/>
                  <a:gd name="T98" fmla="*/ 11 w 240"/>
                  <a:gd name="T99" fmla="*/ 232 h 416"/>
                  <a:gd name="T100" fmla="*/ 26 w 240"/>
                  <a:gd name="T101" fmla="*/ 285 h 416"/>
                  <a:gd name="T102" fmla="*/ 26 w 240"/>
                  <a:gd name="T103" fmla="*/ 294 h 416"/>
                  <a:gd name="T104" fmla="*/ 20 w 240"/>
                  <a:gd name="T105" fmla="*/ 308 h 416"/>
                  <a:gd name="T106" fmla="*/ 5 w 240"/>
                  <a:gd name="T107" fmla="*/ 321 h 416"/>
                  <a:gd name="T108" fmla="*/ 10 w 240"/>
                  <a:gd name="T109" fmla="*/ 361 h 416"/>
                  <a:gd name="T110" fmla="*/ 144 w 240"/>
                  <a:gd name="T111" fmla="*/ 14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416">
                    <a:moveTo>
                      <a:pt x="144" y="352"/>
                    </a:moveTo>
                    <a:lnTo>
                      <a:pt x="144" y="352"/>
                    </a:lnTo>
                    <a:lnTo>
                      <a:pt x="149" y="352"/>
                    </a:lnTo>
                    <a:lnTo>
                      <a:pt x="154" y="354"/>
                    </a:lnTo>
                    <a:lnTo>
                      <a:pt x="160" y="355"/>
                    </a:lnTo>
                    <a:lnTo>
                      <a:pt x="164" y="359"/>
                    </a:lnTo>
                    <a:lnTo>
                      <a:pt x="168" y="362"/>
                    </a:lnTo>
                    <a:lnTo>
                      <a:pt x="171" y="366"/>
                    </a:lnTo>
                    <a:lnTo>
                      <a:pt x="173" y="371"/>
                    </a:lnTo>
                    <a:lnTo>
                      <a:pt x="175" y="375"/>
                    </a:lnTo>
                    <a:lnTo>
                      <a:pt x="175" y="375"/>
                    </a:lnTo>
                    <a:lnTo>
                      <a:pt x="176" y="382"/>
                    </a:lnTo>
                    <a:lnTo>
                      <a:pt x="176" y="389"/>
                    </a:lnTo>
                    <a:lnTo>
                      <a:pt x="175" y="394"/>
                    </a:lnTo>
                    <a:lnTo>
                      <a:pt x="172" y="400"/>
                    </a:lnTo>
                    <a:lnTo>
                      <a:pt x="168" y="405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5"/>
                    </a:lnTo>
                    <a:lnTo>
                      <a:pt x="152" y="415"/>
                    </a:lnTo>
                    <a:lnTo>
                      <a:pt x="144" y="416"/>
                    </a:lnTo>
                    <a:lnTo>
                      <a:pt x="144" y="352"/>
                    </a:lnTo>
                    <a:lnTo>
                      <a:pt x="144" y="352"/>
                    </a:lnTo>
                    <a:close/>
                    <a:moveTo>
                      <a:pt x="144" y="325"/>
                    </a:moveTo>
                    <a:lnTo>
                      <a:pt x="144" y="141"/>
                    </a:lnTo>
                    <a:lnTo>
                      <a:pt x="144" y="141"/>
                    </a:lnTo>
                    <a:lnTo>
                      <a:pt x="154" y="149"/>
                    </a:lnTo>
                    <a:lnTo>
                      <a:pt x="163" y="160"/>
                    </a:lnTo>
                    <a:lnTo>
                      <a:pt x="169" y="174"/>
                    </a:lnTo>
                    <a:lnTo>
                      <a:pt x="175" y="189"/>
                    </a:lnTo>
                    <a:lnTo>
                      <a:pt x="175" y="189"/>
                    </a:lnTo>
                    <a:lnTo>
                      <a:pt x="188" y="243"/>
                    </a:lnTo>
                    <a:lnTo>
                      <a:pt x="188" y="243"/>
                    </a:lnTo>
                    <a:lnTo>
                      <a:pt x="192" y="251"/>
                    </a:lnTo>
                    <a:lnTo>
                      <a:pt x="198" y="256"/>
                    </a:lnTo>
                    <a:lnTo>
                      <a:pt x="205" y="260"/>
                    </a:lnTo>
                    <a:lnTo>
                      <a:pt x="211" y="263"/>
                    </a:lnTo>
                    <a:lnTo>
                      <a:pt x="225" y="264"/>
                    </a:lnTo>
                    <a:lnTo>
                      <a:pt x="230" y="264"/>
                    </a:lnTo>
                    <a:lnTo>
                      <a:pt x="240" y="300"/>
                    </a:lnTo>
                    <a:lnTo>
                      <a:pt x="144" y="325"/>
                    </a:lnTo>
                    <a:close/>
                    <a:moveTo>
                      <a:pt x="135" y="352"/>
                    </a:moveTo>
                    <a:lnTo>
                      <a:pt x="135" y="352"/>
                    </a:lnTo>
                    <a:lnTo>
                      <a:pt x="144" y="352"/>
                    </a:lnTo>
                    <a:lnTo>
                      <a:pt x="144" y="416"/>
                    </a:lnTo>
                    <a:lnTo>
                      <a:pt x="144" y="416"/>
                    </a:lnTo>
                    <a:lnTo>
                      <a:pt x="138" y="416"/>
                    </a:lnTo>
                    <a:lnTo>
                      <a:pt x="134" y="415"/>
                    </a:lnTo>
                    <a:lnTo>
                      <a:pt x="129" y="412"/>
                    </a:lnTo>
                    <a:lnTo>
                      <a:pt x="125" y="409"/>
                    </a:lnTo>
                    <a:lnTo>
                      <a:pt x="121" y="407"/>
                    </a:lnTo>
                    <a:lnTo>
                      <a:pt x="118" y="403"/>
                    </a:lnTo>
                    <a:lnTo>
                      <a:pt x="115" y="397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86"/>
                    </a:lnTo>
                    <a:lnTo>
                      <a:pt x="112" y="380"/>
                    </a:lnTo>
                    <a:lnTo>
                      <a:pt x="114" y="374"/>
                    </a:lnTo>
                    <a:lnTo>
                      <a:pt x="117" y="367"/>
                    </a:lnTo>
                    <a:lnTo>
                      <a:pt x="121" y="363"/>
                    </a:lnTo>
                    <a:lnTo>
                      <a:pt x="125" y="359"/>
                    </a:lnTo>
                    <a:lnTo>
                      <a:pt x="130" y="355"/>
                    </a:lnTo>
                    <a:lnTo>
                      <a:pt x="135" y="352"/>
                    </a:lnTo>
                    <a:lnTo>
                      <a:pt x="135" y="352"/>
                    </a:lnTo>
                    <a:close/>
                    <a:moveTo>
                      <a:pt x="144" y="141"/>
                    </a:moveTo>
                    <a:lnTo>
                      <a:pt x="144" y="141"/>
                    </a:lnTo>
                    <a:lnTo>
                      <a:pt x="133" y="134"/>
                    </a:lnTo>
                    <a:lnTo>
                      <a:pt x="122" y="130"/>
                    </a:lnTo>
                    <a:lnTo>
                      <a:pt x="110" y="128"/>
                    </a:lnTo>
                    <a:lnTo>
                      <a:pt x="98" y="126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61" y="7"/>
                    </a:lnTo>
                    <a:lnTo>
                      <a:pt x="58" y="4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4" y="3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3" y="13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38" y="145"/>
                    </a:lnTo>
                    <a:lnTo>
                      <a:pt x="28" y="155"/>
                    </a:lnTo>
                    <a:lnTo>
                      <a:pt x="20" y="164"/>
                    </a:lnTo>
                    <a:lnTo>
                      <a:pt x="15" y="175"/>
                    </a:lnTo>
                    <a:lnTo>
                      <a:pt x="11" y="187"/>
                    </a:lnTo>
                    <a:lnTo>
                      <a:pt x="8" y="201"/>
                    </a:lnTo>
                    <a:lnTo>
                      <a:pt x="8" y="216"/>
                    </a:lnTo>
                    <a:lnTo>
                      <a:pt x="11" y="232"/>
                    </a:lnTo>
                    <a:lnTo>
                      <a:pt x="11" y="232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4" y="301"/>
                    </a:lnTo>
                    <a:lnTo>
                      <a:pt x="20" y="308"/>
                    </a:lnTo>
                    <a:lnTo>
                      <a:pt x="15" y="313"/>
                    </a:lnTo>
                    <a:lnTo>
                      <a:pt x="5" y="321"/>
                    </a:lnTo>
                    <a:lnTo>
                      <a:pt x="0" y="324"/>
                    </a:lnTo>
                    <a:lnTo>
                      <a:pt x="10" y="361"/>
                    </a:lnTo>
                    <a:lnTo>
                      <a:pt x="144" y="325"/>
                    </a:lnTo>
                    <a:lnTo>
                      <a:pt x="144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4" name="Freeform 152"/>
              <p:cNvSpPr>
                <a:spLocks noEditPoints="1"/>
              </p:cNvSpPr>
              <p:nvPr/>
            </p:nvSpPr>
            <p:spPr bwMode="auto">
              <a:xfrm>
                <a:off x="6954475" y="2994128"/>
                <a:ext cx="426150" cy="443731"/>
              </a:xfrm>
              <a:custGeom>
                <a:avLst/>
                <a:gdLst>
                  <a:gd name="T0" fmla="*/ 268 w 345"/>
                  <a:gd name="T1" fmla="*/ 172 h 375"/>
                  <a:gd name="T2" fmla="*/ 258 w 345"/>
                  <a:gd name="T3" fmla="*/ 130 h 375"/>
                  <a:gd name="T4" fmla="*/ 264 w 345"/>
                  <a:gd name="T5" fmla="*/ 252 h 375"/>
                  <a:gd name="T6" fmla="*/ 296 w 345"/>
                  <a:gd name="T7" fmla="*/ 291 h 375"/>
                  <a:gd name="T8" fmla="*/ 281 w 345"/>
                  <a:gd name="T9" fmla="*/ 295 h 375"/>
                  <a:gd name="T10" fmla="*/ 281 w 345"/>
                  <a:gd name="T11" fmla="*/ 50 h 375"/>
                  <a:gd name="T12" fmla="*/ 296 w 345"/>
                  <a:gd name="T13" fmla="*/ 53 h 375"/>
                  <a:gd name="T14" fmla="*/ 264 w 345"/>
                  <a:gd name="T15" fmla="*/ 94 h 375"/>
                  <a:gd name="T16" fmla="*/ 284 w 345"/>
                  <a:gd name="T17" fmla="*/ 172 h 375"/>
                  <a:gd name="T18" fmla="*/ 336 w 345"/>
                  <a:gd name="T19" fmla="*/ 164 h 375"/>
                  <a:gd name="T20" fmla="*/ 344 w 345"/>
                  <a:gd name="T21" fmla="*/ 176 h 375"/>
                  <a:gd name="T22" fmla="*/ 289 w 345"/>
                  <a:gd name="T23" fmla="*/ 180 h 375"/>
                  <a:gd name="T24" fmla="*/ 173 w 345"/>
                  <a:gd name="T25" fmla="*/ 77 h 375"/>
                  <a:gd name="T26" fmla="*/ 243 w 345"/>
                  <a:gd name="T27" fmla="*/ 108 h 375"/>
                  <a:gd name="T28" fmla="*/ 245 w 345"/>
                  <a:gd name="T29" fmla="*/ 236 h 375"/>
                  <a:gd name="T30" fmla="*/ 222 w 345"/>
                  <a:gd name="T31" fmla="*/ 345 h 375"/>
                  <a:gd name="T32" fmla="*/ 178 w 345"/>
                  <a:gd name="T33" fmla="*/ 375 h 375"/>
                  <a:gd name="T34" fmla="*/ 207 w 345"/>
                  <a:gd name="T35" fmla="*/ 242 h 375"/>
                  <a:gd name="T36" fmla="*/ 238 w 345"/>
                  <a:gd name="T37" fmla="*/ 211 h 375"/>
                  <a:gd name="T38" fmla="*/ 248 w 345"/>
                  <a:gd name="T39" fmla="*/ 157 h 375"/>
                  <a:gd name="T40" fmla="*/ 203 w 345"/>
                  <a:gd name="T41" fmla="*/ 103 h 375"/>
                  <a:gd name="T42" fmla="*/ 173 w 345"/>
                  <a:gd name="T43" fmla="*/ 77 h 375"/>
                  <a:gd name="T44" fmla="*/ 250 w 345"/>
                  <a:gd name="T45" fmla="*/ 91 h 375"/>
                  <a:gd name="T46" fmla="*/ 258 w 345"/>
                  <a:gd name="T47" fmla="*/ 73 h 375"/>
                  <a:gd name="T48" fmla="*/ 250 w 345"/>
                  <a:gd name="T49" fmla="*/ 255 h 375"/>
                  <a:gd name="T50" fmla="*/ 258 w 345"/>
                  <a:gd name="T51" fmla="*/ 249 h 375"/>
                  <a:gd name="T52" fmla="*/ 180 w 345"/>
                  <a:gd name="T53" fmla="*/ 6 h 375"/>
                  <a:gd name="T54" fmla="*/ 176 w 345"/>
                  <a:gd name="T55" fmla="*/ 60 h 375"/>
                  <a:gd name="T56" fmla="*/ 157 w 345"/>
                  <a:gd name="T57" fmla="*/ 374 h 375"/>
                  <a:gd name="T58" fmla="*/ 120 w 345"/>
                  <a:gd name="T59" fmla="*/ 337 h 375"/>
                  <a:gd name="T60" fmla="*/ 93 w 345"/>
                  <a:gd name="T61" fmla="*/ 224 h 375"/>
                  <a:gd name="T62" fmla="*/ 111 w 345"/>
                  <a:gd name="T63" fmla="*/ 100 h 375"/>
                  <a:gd name="T64" fmla="*/ 173 w 345"/>
                  <a:gd name="T65" fmla="*/ 96 h 375"/>
                  <a:gd name="T66" fmla="*/ 119 w 345"/>
                  <a:gd name="T67" fmla="*/ 119 h 375"/>
                  <a:gd name="T68" fmla="*/ 97 w 345"/>
                  <a:gd name="T69" fmla="*/ 183 h 375"/>
                  <a:gd name="T70" fmla="*/ 126 w 345"/>
                  <a:gd name="T71" fmla="*/ 232 h 375"/>
                  <a:gd name="T72" fmla="*/ 139 w 345"/>
                  <a:gd name="T73" fmla="*/ 290 h 375"/>
                  <a:gd name="T74" fmla="*/ 173 w 345"/>
                  <a:gd name="T75" fmla="*/ 60 h 375"/>
                  <a:gd name="T76" fmla="*/ 164 w 345"/>
                  <a:gd name="T77" fmla="*/ 54 h 375"/>
                  <a:gd name="T78" fmla="*/ 169 w 345"/>
                  <a:gd name="T79" fmla="*/ 0 h 375"/>
                  <a:gd name="T80" fmla="*/ 93 w 345"/>
                  <a:gd name="T81" fmla="*/ 264 h 375"/>
                  <a:gd name="T82" fmla="*/ 93 w 345"/>
                  <a:gd name="T83" fmla="*/ 252 h 375"/>
                  <a:gd name="T84" fmla="*/ 86 w 345"/>
                  <a:gd name="T85" fmla="*/ 96 h 375"/>
                  <a:gd name="T86" fmla="*/ 94 w 345"/>
                  <a:gd name="T87" fmla="*/ 84 h 375"/>
                  <a:gd name="T88" fmla="*/ 82 w 345"/>
                  <a:gd name="T89" fmla="*/ 203 h 375"/>
                  <a:gd name="T90" fmla="*/ 80 w 345"/>
                  <a:gd name="T91" fmla="*/ 152 h 375"/>
                  <a:gd name="T92" fmla="*/ 86 w 345"/>
                  <a:gd name="T93" fmla="*/ 96 h 375"/>
                  <a:gd name="T94" fmla="*/ 50 w 345"/>
                  <a:gd name="T95" fmla="*/ 64 h 375"/>
                  <a:gd name="T96" fmla="*/ 53 w 345"/>
                  <a:gd name="T97" fmla="*/ 49 h 375"/>
                  <a:gd name="T98" fmla="*/ 86 w 345"/>
                  <a:gd name="T99" fmla="*/ 249 h 375"/>
                  <a:gd name="T100" fmla="*/ 53 w 345"/>
                  <a:gd name="T101" fmla="*/ 297 h 375"/>
                  <a:gd name="T102" fmla="*/ 50 w 345"/>
                  <a:gd name="T103" fmla="*/ 282 h 375"/>
                  <a:gd name="T104" fmla="*/ 86 w 345"/>
                  <a:gd name="T105" fmla="*/ 249 h 375"/>
                  <a:gd name="T106" fmla="*/ 57 w 345"/>
                  <a:gd name="T107" fmla="*/ 167 h 375"/>
                  <a:gd name="T108" fmla="*/ 54 w 345"/>
                  <a:gd name="T109" fmla="*/ 180 h 375"/>
                  <a:gd name="T110" fmla="*/ 0 w 345"/>
                  <a:gd name="T111" fmla="*/ 176 h 375"/>
                  <a:gd name="T112" fmla="*/ 8 w 345"/>
                  <a:gd name="T113" fmla="*/ 16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5" h="375">
                    <a:moveTo>
                      <a:pt x="258" y="130"/>
                    </a:moveTo>
                    <a:lnTo>
                      <a:pt x="258" y="130"/>
                    </a:lnTo>
                    <a:lnTo>
                      <a:pt x="262" y="141"/>
                    </a:lnTo>
                    <a:lnTo>
                      <a:pt x="266" y="150"/>
                    </a:lnTo>
                    <a:lnTo>
                      <a:pt x="268" y="161"/>
                    </a:lnTo>
                    <a:lnTo>
                      <a:pt x="268" y="172"/>
                    </a:lnTo>
                    <a:lnTo>
                      <a:pt x="268" y="172"/>
                    </a:lnTo>
                    <a:lnTo>
                      <a:pt x="268" y="184"/>
                    </a:lnTo>
                    <a:lnTo>
                      <a:pt x="266" y="194"/>
                    </a:lnTo>
                    <a:lnTo>
                      <a:pt x="262" y="205"/>
                    </a:lnTo>
                    <a:lnTo>
                      <a:pt x="258" y="214"/>
                    </a:lnTo>
                    <a:lnTo>
                      <a:pt x="258" y="130"/>
                    </a:lnTo>
                    <a:lnTo>
                      <a:pt x="258" y="130"/>
                    </a:lnTo>
                    <a:close/>
                    <a:moveTo>
                      <a:pt x="258" y="272"/>
                    </a:moveTo>
                    <a:lnTo>
                      <a:pt x="258" y="249"/>
                    </a:lnTo>
                    <a:lnTo>
                      <a:pt x="258" y="249"/>
                    </a:lnTo>
                    <a:lnTo>
                      <a:pt x="261" y="251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95" y="282"/>
                    </a:lnTo>
                    <a:lnTo>
                      <a:pt x="295" y="282"/>
                    </a:lnTo>
                    <a:lnTo>
                      <a:pt x="296" y="286"/>
                    </a:lnTo>
                    <a:lnTo>
                      <a:pt x="296" y="289"/>
                    </a:lnTo>
                    <a:lnTo>
                      <a:pt x="296" y="291"/>
                    </a:lnTo>
                    <a:lnTo>
                      <a:pt x="295" y="295"/>
                    </a:lnTo>
                    <a:lnTo>
                      <a:pt x="295" y="295"/>
                    </a:lnTo>
                    <a:lnTo>
                      <a:pt x="291" y="297"/>
                    </a:lnTo>
                    <a:lnTo>
                      <a:pt x="288" y="298"/>
                    </a:lnTo>
                    <a:lnTo>
                      <a:pt x="284" y="297"/>
                    </a:lnTo>
                    <a:lnTo>
                      <a:pt x="281" y="295"/>
                    </a:lnTo>
                    <a:lnTo>
                      <a:pt x="258" y="272"/>
                    </a:lnTo>
                    <a:lnTo>
                      <a:pt x="258" y="272"/>
                    </a:lnTo>
                    <a:close/>
                    <a:moveTo>
                      <a:pt x="258" y="96"/>
                    </a:moveTo>
                    <a:lnTo>
                      <a:pt x="258" y="73"/>
                    </a:lnTo>
                    <a:lnTo>
                      <a:pt x="281" y="50"/>
                    </a:lnTo>
                    <a:lnTo>
                      <a:pt x="281" y="50"/>
                    </a:lnTo>
                    <a:lnTo>
                      <a:pt x="284" y="49"/>
                    </a:lnTo>
                    <a:lnTo>
                      <a:pt x="288" y="48"/>
                    </a:lnTo>
                    <a:lnTo>
                      <a:pt x="291" y="49"/>
                    </a:lnTo>
                    <a:lnTo>
                      <a:pt x="295" y="50"/>
                    </a:lnTo>
                    <a:lnTo>
                      <a:pt x="295" y="50"/>
                    </a:lnTo>
                    <a:lnTo>
                      <a:pt x="296" y="53"/>
                    </a:lnTo>
                    <a:lnTo>
                      <a:pt x="296" y="57"/>
                    </a:lnTo>
                    <a:lnTo>
                      <a:pt x="296" y="60"/>
                    </a:lnTo>
                    <a:lnTo>
                      <a:pt x="295" y="64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61" y="95"/>
                    </a:lnTo>
                    <a:lnTo>
                      <a:pt x="258" y="96"/>
                    </a:lnTo>
                    <a:lnTo>
                      <a:pt x="258" y="96"/>
                    </a:lnTo>
                    <a:close/>
                    <a:moveTo>
                      <a:pt x="284" y="172"/>
                    </a:moveTo>
                    <a:lnTo>
                      <a:pt x="284" y="172"/>
                    </a:lnTo>
                    <a:lnTo>
                      <a:pt x="284" y="172"/>
                    </a:lnTo>
                    <a:lnTo>
                      <a:pt x="285" y="169"/>
                    </a:lnTo>
                    <a:lnTo>
                      <a:pt x="287" y="167"/>
                    </a:lnTo>
                    <a:lnTo>
                      <a:pt x="289" y="164"/>
                    </a:lnTo>
                    <a:lnTo>
                      <a:pt x="294" y="164"/>
                    </a:lnTo>
                    <a:lnTo>
                      <a:pt x="336" y="164"/>
                    </a:lnTo>
                    <a:lnTo>
                      <a:pt x="336" y="164"/>
                    </a:lnTo>
                    <a:lnTo>
                      <a:pt x="340" y="164"/>
                    </a:lnTo>
                    <a:lnTo>
                      <a:pt x="342" y="167"/>
                    </a:lnTo>
                    <a:lnTo>
                      <a:pt x="344" y="169"/>
                    </a:lnTo>
                    <a:lnTo>
                      <a:pt x="345" y="172"/>
                    </a:lnTo>
                    <a:lnTo>
                      <a:pt x="345" y="172"/>
                    </a:lnTo>
                    <a:lnTo>
                      <a:pt x="344" y="176"/>
                    </a:lnTo>
                    <a:lnTo>
                      <a:pt x="342" y="179"/>
                    </a:lnTo>
                    <a:lnTo>
                      <a:pt x="340" y="180"/>
                    </a:lnTo>
                    <a:lnTo>
                      <a:pt x="336" y="182"/>
                    </a:lnTo>
                    <a:lnTo>
                      <a:pt x="294" y="182"/>
                    </a:lnTo>
                    <a:lnTo>
                      <a:pt x="294" y="182"/>
                    </a:lnTo>
                    <a:lnTo>
                      <a:pt x="289" y="180"/>
                    </a:lnTo>
                    <a:lnTo>
                      <a:pt x="287" y="179"/>
                    </a:lnTo>
                    <a:lnTo>
                      <a:pt x="285" y="176"/>
                    </a:lnTo>
                    <a:lnTo>
                      <a:pt x="284" y="172"/>
                    </a:lnTo>
                    <a:lnTo>
                      <a:pt x="284" y="172"/>
                    </a:lnTo>
                    <a:close/>
                    <a:moveTo>
                      <a:pt x="173" y="77"/>
                    </a:moveTo>
                    <a:lnTo>
                      <a:pt x="173" y="77"/>
                    </a:lnTo>
                    <a:lnTo>
                      <a:pt x="187" y="79"/>
                    </a:lnTo>
                    <a:lnTo>
                      <a:pt x="200" y="81"/>
                    </a:lnTo>
                    <a:lnTo>
                      <a:pt x="212" y="85"/>
                    </a:lnTo>
                    <a:lnTo>
                      <a:pt x="224" y="92"/>
                    </a:lnTo>
                    <a:lnTo>
                      <a:pt x="235" y="100"/>
                    </a:lnTo>
                    <a:lnTo>
                      <a:pt x="243" y="108"/>
                    </a:lnTo>
                    <a:lnTo>
                      <a:pt x="252" y="119"/>
                    </a:lnTo>
                    <a:lnTo>
                      <a:pt x="258" y="130"/>
                    </a:lnTo>
                    <a:lnTo>
                      <a:pt x="258" y="214"/>
                    </a:lnTo>
                    <a:lnTo>
                      <a:pt x="258" y="214"/>
                    </a:lnTo>
                    <a:lnTo>
                      <a:pt x="252" y="225"/>
                    </a:lnTo>
                    <a:lnTo>
                      <a:pt x="245" y="236"/>
                    </a:lnTo>
                    <a:lnTo>
                      <a:pt x="235" y="245"/>
                    </a:lnTo>
                    <a:lnTo>
                      <a:pt x="224" y="252"/>
                    </a:lnTo>
                    <a:lnTo>
                      <a:pt x="224" y="328"/>
                    </a:lnTo>
                    <a:lnTo>
                      <a:pt x="224" y="328"/>
                    </a:lnTo>
                    <a:lnTo>
                      <a:pt x="224" y="337"/>
                    </a:lnTo>
                    <a:lnTo>
                      <a:pt x="222" y="345"/>
                    </a:lnTo>
                    <a:lnTo>
                      <a:pt x="216" y="354"/>
                    </a:lnTo>
                    <a:lnTo>
                      <a:pt x="211" y="360"/>
                    </a:lnTo>
                    <a:lnTo>
                      <a:pt x="204" y="367"/>
                    </a:lnTo>
                    <a:lnTo>
                      <a:pt x="196" y="371"/>
                    </a:lnTo>
                    <a:lnTo>
                      <a:pt x="188" y="374"/>
                    </a:lnTo>
                    <a:lnTo>
                      <a:pt x="178" y="375"/>
                    </a:lnTo>
                    <a:lnTo>
                      <a:pt x="173" y="375"/>
                    </a:lnTo>
                    <a:lnTo>
                      <a:pt x="173" y="290"/>
                    </a:lnTo>
                    <a:lnTo>
                      <a:pt x="206" y="290"/>
                    </a:lnTo>
                    <a:lnTo>
                      <a:pt x="206" y="247"/>
                    </a:lnTo>
                    <a:lnTo>
                      <a:pt x="206" y="247"/>
                    </a:lnTo>
                    <a:lnTo>
                      <a:pt x="207" y="242"/>
                    </a:lnTo>
                    <a:lnTo>
                      <a:pt x="211" y="238"/>
                    </a:lnTo>
                    <a:lnTo>
                      <a:pt x="211" y="238"/>
                    </a:lnTo>
                    <a:lnTo>
                      <a:pt x="219" y="233"/>
                    </a:lnTo>
                    <a:lnTo>
                      <a:pt x="226" y="226"/>
                    </a:lnTo>
                    <a:lnTo>
                      <a:pt x="233" y="219"/>
                    </a:lnTo>
                    <a:lnTo>
                      <a:pt x="238" y="211"/>
                    </a:lnTo>
                    <a:lnTo>
                      <a:pt x="242" y="202"/>
                    </a:lnTo>
                    <a:lnTo>
                      <a:pt x="246" y="192"/>
                    </a:lnTo>
                    <a:lnTo>
                      <a:pt x="248" y="183"/>
                    </a:lnTo>
                    <a:lnTo>
                      <a:pt x="249" y="172"/>
                    </a:lnTo>
                    <a:lnTo>
                      <a:pt x="249" y="172"/>
                    </a:lnTo>
                    <a:lnTo>
                      <a:pt x="248" y="157"/>
                    </a:lnTo>
                    <a:lnTo>
                      <a:pt x="242" y="144"/>
                    </a:lnTo>
                    <a:lnTo>
                      <a:pt x="235" y="130"/>
                    </a:lnTo>
                    <a:lnTo>
                      <a:pt x="226" y="119"/>
                    </a:lnTo>
                    <a:lnTo>
                      <a:pt x="226" y="119"/>
                    </a:lnTo>
                    <a:lnTo>
                      <a:pt x="215" y="110"/>
                    </a:lnTo>
                    <a:lnTo>
                      <a:pt x="203" y="103"/>
                    </a:lnTo>
                    <a:lnTo>
                      <a:pt x="188" y="99"/>
                    </a:lnTo>
                    <a:lnTo>
                      <a:pt x="173" y="96"/>
                    </a:lnTo>
                    <a:lnTo>
                      <a:pt x="173" y="96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7"/>
                    </a:lnTo>
                    <a:close/>
                    <a:moveTo>
                      <a:pt x="258" y="73"/>
                    </a:moveTo>
                    <a:lnTo>
                      <a:pt x="252" y="81"/>
                    </a:lnTo>
                    <a:lnTo>
                      <a:pt x="252" y="81"/>
                    </a:lnTo>
                    <a:lnTo>
                      <a:pt x="250" y="84"/>
                    </a:lnTo>
                    <a:lnTo>
                      <a:pt x="249" y="87"/>
                    </a:lnTo>
                    <a:lnTo>
                      <a:pt x="250" y="91"/>
                    </a:lnTo>
                    <a:lnTo>
                      <a:pt x="252" y="94"/>
                    </a:lnTo>
                    <a:lnTo>
                      <a:pt x="252" y="94"/>
                    </a:lnTo>
                    <a:lnTo>
                      <a:pt x="254" y="95"/>
                    </a:lnTo>
                    <a:lnTo>
                      <a:pt x="258" y="96"/>
                    </a:lnTo>
                    <a:lnTo>
                      <a:pt x="258" y="73"/>
                    </a:lnTo>
                    <a:lnTo>
                      <a:pt x="258" y="73"/>
                    </a:lnTo>
                    <a:close/>
                    <a:moveTo>
                      <a:pt x="258" y="249"/>
                    </a:moveTo>
                    <a:lnTo>
                      <a:pt x="258" y="249"/>
                    </a:lnTo>
                    <a:lnTo>
                      <a:pt x="254" y="251"/>
                    </a:lnTo>
                    <a:lnTo>
                      <a:pt x="252" y="252"/>
                    </a:lnTo>
                    <a:lnTo>
                      <a:pt x="252" y="252"/>
                    </a:lnTo>
                    <a:lnTo>
                      <a:pt x="250" y="255"/>
                    </a:lnTo>
                    <a:lnTo>
                      <a:pt x="249" y="259"/>
                    </a:lnTo>
                    <a:lnTo>
                      <a:pt x="250" y="261"/>
                    </a:lnTo>
                    <a:lnTo>
                      <a:pt x="252" y="264"/>
                    </a:lnTo>
                    <a:lnTo>
                      <a:pt x="258" y="272"/>
                    </a:lnTo>
                    <a:lnTo>
                      <a:pt x="258" y="249"/>
                    </a:lnTo>
                    <a:lnTo>
                      <a:pt x="258" y="249"/>
                    </a:lnTo>
                    <a:close/>
                    <a:moveTo>
                      <a:pt x="173" y="60"/>
                    </a:moveTo>
                    <a:lnTo>
                      <a:pt x="173" y="0"/>
                    </a:lnTo>
                    <a:lnTo>
                      <a:pt x="173" y="0"/>
                    </a:lnTo>
                    <a:lnTo>
                      <a:pt x="176" y="1"/>
                    </a:lnTo>
                    <a:lnTo>
                      <a:pt x="178" y="3"/>
                    </a:lnTo>
                    <a:lnTo>
                      <a:pt x="180" y="6"/>
                    </a:lnTo>
                    <a:lnTo>
                      <a:pt x="181" y="8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0" y="54"/>
                    </a:lnTo>
                    <a:lnTo>
                      <a:pt x="178" y="57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73" y="60"/>
                    </a:lnTo>
                    <a:close/>
                    <a:moveTo>
                      <a:pt x="173" y="375"/>
                    </a:moveTo>
                    <a:lnTo>
                      <a:pt x="166" y="375"/>
                    </a:lnTo>
                    <a:lnTo>
                      <a:pt x="166" y="375"/>
                    </a:lnTo>
                    <a:lnTo>
                      <a:pt x="157" y="374"/>
                    </a:lnTo>
                    <a:lnTo>
                      <a:pt x="147" y="371"/>
                    </a:lnTo>
                    <a:lnTo>
                      <a:pt x="139" y="367"/>
                    </a:lnTo>
                    <a:lnTo>
                      <a:pt x="132" y="360"/>
                    </a:lnTo>
                    <a:lnTo>
                      <a:pt x="127" y="354"/>
                    </a:lnTo>
                    <a:lnTo>
                      <a:pt x="123" y="345"/>
                    </a:lnTo>
                    <a:lnTo>
                      <a:pt x="120" y="337"/>
                    </a:lnTo>
                    <a:lnTo>
                      <a:pt x="119" y="328"/>
                    </a:lnTo>
                    <a:lnTo>
                      <a:pt x="119" y="252"/>
                    </a:lnTo>
                    <a:lnTo>
                      <a:pt x="119" y="252"/>
                    </a:lnTo>
                    <a:lnTo>
                      <a:pt x="109" y="244"/>
                    </a:lnTo>
                    <a:lnTo>
                      <a:pt x="100" y="234"/>
                    </a:lnTo>
                    <a:lnTo>
                      <a:pt x="93" y="224"/>
                    </a:lnTo>
                    <a:lnTo>
                      <a:pt x="86" y="213"/>
                    </a:lnTo>
                    <a:lnTo>
                      <a:pt x="86" y="131"/>
                    </a:lnTo>
                    <a:lnTo>
                      <a:pt x="86" y="131"/>
                    </a:lnTo>
                    <a:lnTo>
                      <a:pt x="93" y="121"/>
                    </a:lnTo>
                    <a:lnTo>
                      <a:pt x="101" y="110"/>
                    </a:lnTo>
                    <a:lnTo>
                      <a:pt x="111" y="100"/>
                    </a:lnTo>
                    <a:lnTo>
                      <a:pt x="122" y="92"/>
                    </a:lnTo>
                    <a:lnTo>
                      <a:pt x="132" y="85"/>
                    </a:lnTo>
                    <a:lnTo>
                      <a:pt x="146" y="81"/>
                    </a:lnTo>
                    <a:lnTo>
                      <a:pt x="158" y="79"/>
                    </a:lnTo>
                    <a:lnTo>
                      <a:pt x="173" y="77"/>
                    </a:lnTo>
                    <a:lnTo>
                      <a:pt x="173" y="96"/>
                    </a:lnTo>
                    <a:lnTo>
                      <a:pt x="173" y="96"/>
                    </a:lnTo>
                    <a:lnTo>
                      <a:pt x="158" y="99"/>
                    </a:lnTo>
                    <a:lnTo>
                      <a:pt x="143" y="103"/>
                    </a:lnTo>
                    <a:lnTo>
                      <a:pt x="131" y="110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09" y="130"/>
                    </a:lnTo>
                    <a:lnTo>
                      <a:pt x="103" y="144"/>
                    </a:lnTo>
                    <a:lnTo>
                      <a:pt x="99" y="157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83"/>
                    </a:lnTo>
                    <a:lnTo>
                      <a:pt x="100" y="192"/>
                    </a:lnTo>
                    <a:lnTo>
                      <a:pt x="103" y="202"/>
                    </a:lnTo>
                    <a:lnTo>
                      <a:pt x="107" y="210"/>
                    </a:lnTo>
                    <a:lnTo>
                      <a:pt x="112" y="218"/>
                    </a:lnTo>
                    <a:lnTo>
                      <a:pt x="119" y="226"/>
                    </a:lnTo>
                    <a:lnTo>
                      <a:pt x="126" y="232"/>
                    </a:lnTo>
                    <a:lnTo>
                      <a:pt x="134" y="237"/>
                    </a:lnTo>
                    <a:lnTo>
                      <a:pt x="134" y="237"/>
                    </a:lnTo>
                    <a:lnTo>
                      <a:pt x="134" y="237"/>
                    </a:lnTo>
                    <a:lnTo>
                      <a:pt x="138" y="241"/>
                    </a:lnTo>
                    <a:lnTo>
                      <a:pt x="139" y="247"/>
                    </a:lnTo>
                    <a:lnTo>
                      <a:pt x="139" y="290"/>
                    </a:lnTo>
                    <a:lnTo>
                      <a:pt x="173" y="290"/>
                    </a:lnTo>
                    <a:lnTo>
                      <a:pt x="173" y="375"/>
                    </a:lnTo>
                    <a:lnTo>
                      <a:pt x="173" y="375"/>
                    </a:lnTo>
                    <a:close/>
                    <a:moveTo>
                      <a:pt x="173" y="0"/>
                    </a:moveTo>
                    <a:lnTo>
                      <a:pt x="173" y="60"/>
                    </a:lnTo>
                    <a:lnTo>
                      <a:pt x="173" y="60"/>
                    </a:lnTo>
                    <a:lnTo>
                      <a:pt x="172" y="60"/>
                    </a:lnTo>
                    <a:lnTo>
                      <a:pt x="172" y="60"/>
                    </a:lnTo>
                    <a:lnTo>
                      <a:pt x="172" y="60"/>
                    </a:lnTo>
                    <a:lnTo>
                      <a:pt x="169" y="60"/>
                    </a:lnTo>
                    <a:lnTo>
                      <a:pt x="166" y="58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64" y="6"/>
                    </a:lnTo>
                    <a:lnTo>
                      <a:pt x="166" y="3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  <a:moveTo>
                      <a:pt x="86" y="271"/>
                    </a:moveTo>
                    <a:lnTo>
                      <a:pt x="93" y="264"/>
                    </a:lnTo>
                    <a:lnTo>
                      <a:pt x="93" y="264"/>
                    </a:lnTo>
                    <a:lnTo>
                      <a:pt x="94" y="261"/>
                    </a:lnTo>
                    <a:lnTo>
                      <a:pt x="96" y="259"/>
                    </a:lnTo>
                    <a:lnTo>
                      <a:pt x="94" y="255"/>
                    </a:lnTo>
                    <a:lnTo>
                      <a:pt x="93" y="252"/>
                    </a:lnTo>
                    <a:lnTo>
                      <a:pt x="93" y="252"/>
                    </a:lnTo>
                    <a:lnTo>
                      <a:pt x="90" y="251"/>
                    </a:lnTo>
                    <a:lnTo>
                      <a:pt x="86" y="249"/>
                    </a:lnTo>
                    <a:lnTo>
                      <a:pt x="86" y="271"/>
                    </a:lnTo>
                    <a:lnTo>
                      <a:pt x="86" y="271"/>
                    </a:lnTo>
                    <a:close/>
                    <a:moveTo>
                      <a:pt x="86" y="96"/>
                    </a:moveTo>
                    <a:lnTo>
                      <a:pt x="86" y="96"/>
                    </a:lnTo>
                    <a:lnTo>
                      <a:pt x="90" y="95"/>
                    </a:lnTo>
                    <a:lnTo>
                      <a:pt x="93" y="94"/>
                    </a:lnTo>
                    <a:lnTo>
                      <a:pt x="93" y="94"/>
                    </a:lnTo>
                    <a:lnTo>
                      <a:pt x="94" y="91"/>
                    </a:lnTo>
                    <a:lnTo>
                      <a:pt x="96" y="87"/>
                    </a:lnTo>
                    <a:lnTo>
                      <a:pt x="94" y="84"/>
                    </a:lnTo>
                    <a:lnTo>
                      <a:pt x="93" y="81"/>
                    </a:lnTo>
                    <a:lnTo>
                      <a:pt x="86" y="75"/>
                    </a:lnTo>
                    <a:lnTo>
                      <a:pt x="86" y="96"/>
                    </a:lnTo>
                    <a:close/>
                    <a:moveTo>
                      <a:pt x="86" y="213"/>
                    </a:moveTo>
                    <a:lnTo>
                      <a:pt x="86" y="213"/>
                    </a:lnTo>
                    <a:lnTo>
                      <a:pt x="82" y="203"/>
                    </a:lnTo>
                    <a:lnTo>
                      <a:pt x="80" y="194"/>
                    </a:lnTo>
                    <a:lnTo>
                      <a:pt x="78" y="183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8" y="161"/>
                    </a:lnTo>
                    <a:lnTo>
                      <a:pt x="80" y="152"/>
                    </a:lnTo>
                    <a:lnTo>
                      <a:pt x="82" y="141"/>
                    </a:lnTo>
                    <a:lnTo>
                      <a:pt x="86" y="131"/>
                    </a:lnTo>
                    <a:lnTo>
                      <a:pt x="86" y="213"/>
                    </a:lnTo>
                    <a:lnTo>
                      <a:pt x="86" y="213"/>
                    </a:lnTo>
                    <a:close/>
                    <a:moveTo>
                      <a:pt x="86" y="75"/>
                    </a:moveTo>
                    <a:lnTo>
                      <a:pt x="86" y="96"/>
                    </a:lnTo>
                    <a:lnTo>
                      <a:pt x="86" y="96"/>
                    </a:lnTo>
                    <a:lnTo>
                      <a:pt x="84" y="95"/>
                    </a:lnTo>
                    <a:lnTo>
                      <a:pt x="80" y="94"/>
                    </a:lnTo>
                    <a:lnTo>
                      <a:pt x="80" y="9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3" y="49"/>
                    </a:lnTo>
                    <a:lnTo>
                      <a:pt x="57" y="48"/>
                    </a:lnTo>
                    <a:lnTo>
                      <a:pt x="59" y="49"/>
                    </a:lnTo>
                    <a:lnTo>
                      <a:pt x="62" y="50"/>
                    </a:lnTo>
                    <a:lnTo>
                      <a:pt x="86" y="75"/>
                    </a:lnTo>
                    <a:lnTo>
                      <a:pt x="86" y="75"/>
                    </a:lnTo>
                    <a:close/>
                    <a:moveTo>
                      <a:pt x="86" y="249"/>
                    </a:moveTo>
                    <a:lnTo>
                      <a:pt x="86" y="271"/>
                    </a:lnTo>
                    <a:lnTo>
                      <a:pt x="62" y="295"/>
                    </a:lnTo>
                    <a:lnTo>
                      <a:pt x="62" y="295"/>
                    </a:lnTo>
                    <a:lnTo>
                      <a:pt x="59" y="297"/>
                    </a:lnTo>
                    <a:lnTo>
                      <a:pt x="57" y="298"/>
                    </a:lnTo>
                    <a:lnTo>
                      <a:pt x="53" y="297"/>
                    </a:lnTo>
                    <a:lnTo>
                      <a:pt x="50" y="295"/>
                    </a:lnTo>
                    <a:lnTo>
                      <a:pt x="50" y="295"/>
                    </a:lnTo>
                    <a:lnTo>
                      <a:pt x="48" y="291"/>
                    </a:lnTo>
                    <a:lnTo>
                      <a:pt x="47" y="289"/>
                    </a:lnTo>
                    <a:lnTo>
                      <a:pt x="48" y="286"/>
                    </a:lnTo>
                    <a:lnTo>
                      <a:pt x="50" y="28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4" y="251"/>
                    </a:lnTo>
                    <a:lnTo>
                      <a:pt x="86" y="249"/>
                    </a:lnTo>
                    <a:lnTo>
                      <a:pt x="86" y="249"/>
                    </a:lnTo>
                    <a:close/>
                    <a:moveTo>
                      <a:pt x="8" y="164"/>
                    </a:moveTo>
                    <a:lnTo>
                      <a:pt x="8" y="164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4" y="164"/>
                    </a:lnTo>
                    <a:lnTo>
                      <a:pt x="57" y="167"/>
                    </a:lnTo>
                    <a:lnTo>
                      <a:pt x="59" y="169"/>
                    </a:lnTo>
                    <a:lnTo>
                      <a:pt x="59" y="172"/>
                    </a:lnTo>
                    <a:lnTo>
                      <a:pt x="59" y="172"/>
                    </a:lnTo>
                    <a:lnTo>
                      <a:pt x="59" y="176"/>
                    </a:lnTo>
                    <a:lnTo>
                      <a:pt x="57" y="179"/>
                    </a:lnTo>
                    <a:lnTo>
                      <a:pt x="54" y="180"/>
                    </a:lnTo>
                    <a:lnTo>
                      <a:pt x="51" y="182"/>
                    </a:lnTo>
                    <a:lnTo>
                      <a:pt x="8" y="182"/>
                    </a:lnTo>
                    <a:lnTo>
                      <a:pt x="8" y="182"/>
                    </a:lnTo>
                    <a:lnTo>
                      <a:pt x="5" y="180"/>
                    </a:lnTo>
                    <a:lnTo>
                      <a:pt x="2" y="179"/>
                    </a:lnTo>
                    <a:lnTo>
                      <a:pt x="0" y="176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2" y="167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5" name="Freeform 153"/>
              <p:cNvSpPr>
                <a:spLocks noEditPoints="1"/>
              </p:cNvSpPr>
              <p:nvPr/>
            </p:nvSpPr>
            <p:spPr bwMode="auto">
              <a:xfrm>
                <a:off x="5401808" y="1842797"/>
                <a:ext cx="401445" cy="376283"/>
              </a:xfrm>
              <a:custGeom>
                <a:avLst/>
                <a:gdLst>
                  <a:gd name="T0" fmla="*/ 200 w 325"/>
                  <a:gd name="T1" fmla="*/ 35 h 318"/>
                  <a:gd name="T2" fmla="*/ 214 w 325"/>
                  <a:gd name="T3" fmla="*/ 29 h 318"/>
                  <a:gd name="T4" fmla="*/ 215 w 325"/>
                  <a:gd name="T5" fmla="*/ 16 h 318"/>
                  <a:gd name="T6" fmla="*/ 321 w 325"/>
                  <a:gd name="T7" fmla="*/ 177 h 318"/>
                  <a:gd name="T8" fmla="*/ 325 w 325"/>
                  <a:gd name="T9" fmla="*/ 196 h 318"/>
                  <a:gd name="T10" fmla="*/ 314 w 325"/>
                  <a:gd name="T11" fmla="*/ 218 h 318"/>
                  <a:gd name="T12" fmla="*/ 291 w 325"/>
                  <a:gd name="T13" fmla="*/ 158 h 318"/>
                  <a:gd name="T14" fmla="*/ 293 w 325"/>
                  <a:gd name="T15" fmla="*/ 154 h 318"/>
                  <a:gd name="T16" fmla="*/ 194 w 325"/>
                  <a:gd name="T17" fmla="*/ 174 h 318"/>
                  <a:gd name="T18" fmla="*/ 276 w 325"/>
                  <a:gd name="T19" fmla="*/ 126 h 318"/>
                  <a:gd name="T20" fmla="*/ 194 w 325"/>
                  <a:gd name="T21" fmla="*/ 168 h 318"/>
                  <a:gd name="T22" fmla="*/ 261 w 325"/>
                  <a:gd name="T23" fmla="*/ 98 h 318"/>
                  <a:gd name="T24" fmla="*/ 257 w 325"/>
                  <a:gd name="T25" fmla="*/ 96 h 318"/>
                  <a:gd name="T26" fmla="*/ 244 w 325"/>
                  <a:gd name="T27" fmla="*/ 73 h 318"/>
                  <a:gd name="T28" fmla="*/ 244 w 325"/>
                  <a:gd name="T29" fmla="*/ 67 h 318"/>
                  <a:gd name="T30" fmla="*/ 15 w 325"/>
                  <a:gd name="T31" fmla="*/ 116 h 318"/>
                  <a:gd name="T32" fmla="*/ 16 w 325"/>
                  <a:gd name="T33" fmla="*/ 126 h 318"/>
                  <a:gd name="T34" fmla="*/ 34 w 325"/>
                  <a:gd name="T35" fmla="*/ 131 h 318"/>
                  <a:gd name="T36" fmla="*/ 41 w 325"/>
                  <a:gd name="T37" fmla="*/ 117 h 318"/>
                  <a:gd name="T38" fmla="*/ 31 w 325"/>
                  <a:gd name="T39" fmla="*/ 107 h 318"/>
                  <a:gd name="T40" fmla="*/ 51 w 325"/>
                  <a:gd name="T41" fmla="*/ 107 h 318"/>
                  <a:gd name="T42" fmla="*/ 64 w 325"/>
                  <a:gd name="T43" fmla="*/ 113 h 318"/>
                  <a:gd name="T44" fmla="*/ 76 w 325"/>
                  <a:gd name="T45" fmla="*/ 104 h 318"/>
                  <a:gd name="T46" fmla="*/ 70 w 325"/>
                  <a:gd name="T47" fmla="*/ 89 h 318"/>
                  <a:gd name="T48" fmla="*/ 85 w 325"/>
                  <a:gd name="T49" fmla="*/ 81 h 318"/>
                  <a:gd name="T50" fmla="*/ 95 w 325"/>
                  <a:gd name="T51" fmla="*/ 93 h 318"/>
                  <a:gd name="T52" fmla="*/ 108 w 325"/>
                  <a:gd name="T53" fmla="*/ 88 h 318"/>
                  <a:gd name="T54" fmla="*/ 110 w 325"/>
                  <a:gd name="T55" fmla="*/ 74 h 318"/>
                  <a:gd name="T56" fmla="*/ 121 w 325"/>
                  <a:gd name="T57" fmla="*/ 56 h 318"/>
                  <a:gd name="T58" fmla="*/ 125 w 325"/>
                  <a:gd name="T59" fmla="*/ 71 h 318"/>
                  <a:gd name="T60" fmla="*/ 140 w 325"/>
                  <a:gd name="T61" fmla="*/ 73 h 318"/>
                  <a:gd name="T62" fmla="*/ 145 w 325"/>
                  <a:gd name="T63" fmla="*/ 54 h 318"/>
                  <a:gd name="T64" fmla="*/ 156 w 325"/>
                  <a:gd name="T65" fmla="*/ 38 h 318"/>
                  <a:gd name="T66" fmla="*/ 157 w 325"/>
                  <a:gd name="T67" fmla="*/ 47 h 318"/>
                  <a:gd name="T68" fmla="*/ 175 w 325"/>
                  <a:gd name="T69" fmla="*/ 52 h 318"/>
                  <a:gd name="T70" fmla="*/ 181 w 325"/>
                  <a:gd name="T71" fmla="*/ 40 h 318"/>
                  <a:gd name="T72" fmla="*/ 172 w 325"/>
                  <a:gd name="T73" fmla="*/ 28 h 318"/>
                  <a:gd name="T74" fmla="*/ 192 w 325"/>
                  <a:gd name="T75" fmla="*/ 28 h 318"/>
                  <a:gd name="T76" fmla="*/ 47 w 325"/>
                  <a:gd name="T77" fmla="*/ 174 h 318"/>
                  <a:gd name="T78" fmla="*/ 46 w 325"/>
                  <a:gd name="T79" fmla="*/ 178 h 318"/>
                  <a:gd name="T80" fmla="*/ 194 w 325"/>
                  <a:gd name="T81" fmla="*/ 100 h 318"/>
                  <a:gd name="T82" fmla="*/ 62 w 325"/>
                  <a:gd name="T83" fmla="*/ 204 h 318"/>
                  <a:gd name="T84" fmla="*/ 66 w 325"/>
                  <a:gd name="T85" fmla="*/ 208 h 318"/>
                  <a:gd name="T86" fmla="*/ 80 w 325"/>
                  <a:gd name="T87" fmla="*/ 231 h 318"/>
                  <a:gd name="T88" fmla="*/ 79 w 325"/>
                  <a:gd name="T89" fmla="*/ 235 h 318"/>
                  <a:gd name="T90" fmla="*/ 194 w 325"/>
                  <a:gd name="T91" fmla="*/ 174 h 318"/>
                  <a:gd name="T92" fmla="*/ 93 w 325"/>
                  <a:gd name="T93" fmla="*/ 261 h 318"/>
                  <a:gd name="T94" fmla="*/ 98 w 325"/>
                  <a:gd name="T95" fmla="*/ 265 h 318"/>
                  <a:gd name="T96" fmla="*/ 142 w 325"/>
                  <a:gd name="T97" fmla="*/ 314 h 318"/>
                  <a:gd name="T98" fmla="*/ 123 w 325"/>
                  <a:gd name="T99" fmla="*/ 318 h 318"/>
                  <a:gd name="T100" fmla="*/ 102 w 325"/>
                  <a:gd name="T101" fmla="*/ 30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5" h="318">
                    <a:moveTo>
                      <a:pt x="194" y="31"/>
                    </a:moveTo>
                    <a:lnTo>
                      <a:pt x="194" y="31"/>
                    </a:lnTo>
                    <a:lnTo>
                      <a:pt x="196" y="33"/>
                    </a:lnTo>
                    <a:lnTo>
                      <a:pt x="200" y="35"/>
                    </a:lnTo>
                    <a:lnTo>
                      <a:pt x="206" y="35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29"/>
                    </a:lnTo>
                    <a:lnTo>
                      <a:pt x="215" y="25"/>
                    </a:lnTo>
                    <a:lnTo>
                      <a:pt x="217" y="20"/>
                    </a:lnTo>
                    <a:lnTo>
                      <a:pt x="215" y="16"/>
                    </a:lnTo>
                    <a:lnTo>
                      <a:pt x="215" y="16"/>
                    </a:lnTo>
                    <a:lnTo>
                      <a:pt x="211" y="12"/>
                    </a:lnTo>
                    <a:lnTo>
                      <a:pt x="207" y="9"/>
                    </a:lnTo>
                    <a:lnTo>
                      <a:pt x="223" y="0"/>
                    </a:lnTo>
                    <a:lnTo>
                      <a:pt x="321" y="177"/>
                    </a:lnTo>
                    <a:lnTo>
                      <a:pt x="321" y="177"/>
                    </a:lnTo>
                    <a:lnTo>
                      <a:pt x="324" y="182"/>
                    </a:lnTo>
                    <a:lnTo>
                      <a:pt x="325" y="189"/>
                    </a:lnTo>
                    <a:lnTo>
                      <a:pt x="325" y="196"/>
                    </a:lnTo>
                    <a:lnTo>
                      <a:pt x="324" y="201"/>
                    </a:lnTo>
                    <a:lnTo>
                      <a:pt x="322" y="208"/>
                    </a:lnTo>
                    <a:lnTo>
                      <a:pt x="318" y="212"/>
                    </a:lnTo>
                    <a:lnTo>
                      <a:pt x="314" y="218"/>
                    </a:lnTo>
                    <a:lnTo>
                      <a:pt x="309" y="222"/>
                    </a:lnTo>
                    <a:lnTo>
                      <a:pt x="194" y="285"/>
                    </a:lnTo>
                    <a:lnTo>
                      <a:pt x="194" y="212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3" y="155"/>
                    </a:lnTo>
                    <a:lnTo>
                      <a:pt x="293" y="154"/>
                    </a:lnTo>
                    <a:lnTo>
                      <a:pt x="293" y="154"/>
                    </a:lnTo>
                    <a:lnTo>
                      <a:pt x="291" y="153"/>
                    </a:lnTo>
                    <a:lnTo>
                      <a:pt x="288" y="153"/>
                    </a:lnTo>
                    <a:lnTo>
                      <a:pt x="194" y="205"/>
                    </a:lnTo>
                    <a:lnTo>
                      <a:pt x="194" y="174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6" y="127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275" y="124"/>
                    </a:lnTo>
                    <a:lnTo>
                      <a:pt x="272" y="124"/>
                    </a:lnTo>
                    <a:lnTo>
                      <a:pt x="194" y="168"/>
                    </a:lnTo>
                    <a:lnTo>
                      <a:pt x="194" y="138"/>
                    </a:lnTo>
                    <a:lnTo>
                      <a:pt x="260" y="101"/>
                    </a:lnTo>
                    <a:lnTo>
                      <a:pt x="260" y="101"/>
                    </a:lnTo>
                    <a:lnTo>
                      <a:pt x="261" y="98"/>
                    </a:lnTo>
                    <a:lnTo>
                      <a:pt x="261" y="97"/>
                    </a:lnTo>
                    <a:lnTo>
                      <a:pt x="261" y="97"/>
                    </a:lnTo>
                    <a:lnTo>
                      <a:pt x="259" y="96"/>
                    </a:lnTo>
                    <a:lnTo>
                      <a:pt x="257" y="96"/>
                    </a:lnTo>
                    <a:lnTo>
                      <a:pt x="194" y="131"/>
                    </a:lnTo>
                    <a:lnTo>
                      <a:pt x="194" y="100"/>
                    </a:lnTo>
                    <a:lnTo>
                      <a:pt x="244" y="73"/>
                    </a:lnTo>
                    <a:lnTo>
                      <a:pt x="244" y="73"/>
                    </a:lnTo>
                    <a:lnTo>
                      <a:pt x="245" y="70"/>
                    </a:lnTo>
                    <a:lnTo>
                      <a:pt x="245" y="69"/>
                    </a:lnTo>
                    <a:lnTo>
                      <a:pt x="245" y="69"/>
                    </a:lnTo>
                    <a:lnTo>
                      <a:pt x="244" y="67"/>
                    </a:lnTo>
                    <a:lnTo>
                      <a:pt x="241" y="67"/>
                    </a:lnTo>
                    <a:lnTo>
                      <a:pt x="194" y="93"/>
                    </a:lnTo>
                    <a:lnTo>
                      <a:pt x="194" y="31"/>
                    </a:lnTo>
                    <a:close/>
                    <a:moveTo>
                      <a:pt x="15" y="116"/>
                    </a:moveTo>
                    <a:lnTo>
                      <a:pt x="15" y="116"/>
                    </a:lnTo>
                    <a:lnTo>
                      <a:pt x="15" y="120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9" y="130"/>
                    </a:lnTo>
                    <a:lnTo>
                      <a:pt x="24" y="132"/>
                    </a:lnTo>
                    <a:lnTo>
                      <a:pt x="28" y="132"/>
                    </a:lnTo>
                    <a:lnTo>
                      <a:pt x="34" y="131"/>
                    </a:lnTo>
                    <a:lnTo>
                      <a:pt x="34" y="131"/>
                    </a:lnTo>
                    <a:lnTo>
                      <a:pt x="38" y="127"/>
                    </a:lnTo>
                    <a:lnTo>
                      <a:pt x="41" y="123"/>
                    </a:lnTo>
                    <a:lnTo>
                      <a:pt x="41" y="117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5" y="109"/>
                    </a:lnTo>
                    <a:lnTo>
                      <a:pt x="31" y="107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0" y="101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4" y="111"/>
                    </a:lnTo>
                    <a:lnTo>
                      <a:pt x="60" y="112"/>
                    </a:lnTo>
                    <a:lnTo>
                      <a:pt x="64" y="113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73" y="108"/>
                    </a:lnTo>
                    <a:lnTo>
                      <a:pt x="76" y="104"/>
                    </a:lnTo>
                    <a:lnTo>
                      <a:pt x="76" y="98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0" y="89"/>
                    </a:lnTo>
                    <a:lnTo>
                      <a:pt x="66" y="88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81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9" y="90"/>
                    </a:lnTo>
                    <a:lnTo>
                      <a:pt x="95" y="93"/>
                    </a:lnTo>
                    <a:lnTo>
                      <a:pt x="99" y="93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8" y="88"/>
                    </a:lnTo>
                    <a:lnTo>
                      <a:pt x="111" y="84"/>
                    </a:lnTo>
                    <a:lnTo>
                      <a:pt x="111" y="78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06" y="70"/>
                    </a:lnTo>
                    <a:lnTo>
                      <a:pt x="102" y="67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62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5" y="71"/>
                    </a:lnTo>
                    <a:lnTo>
                      <a:pt x="130" y="73"/>
                    </a:lnTo>
                    <a:lnTo>
                      <a:pt x="134" y="74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4" y="69"/>
                    </a:lnTo>
                    <a:lnTo>
                      <a:pt x="146" y="65"/>
                    </a:lnTo>
                    <a:lnTo>
                      <a:pt x="146" y="59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41" y="50"/>
                    </a:lnTo>
                    <a:lnTo>
                      <a:pt x="137" y="4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4" y="43"/>
                    </a:lnTo>
                    <a:lnTo>
                      <a:pt x="157" y="47"/>
                    </a:lnTo>
                    <a:lnTo>
                      <a:pt x="157" y="47"/>
                    </a:lnTo>
                    <a:lnTo>
                      <a:pt x="160" y="51"/>
                    </a:lnTo>
                    <a:lnTo>
                      <a:pt x="164" y="54"/>
                    </a:lnTo>
                    <a:lnTo>
                      <a:pt x="169" y="54"/>
                    </a:lnTo>
                    <a:lnTo>
                      <a:pt x="175" y="52"/>
                    </a:lnTo>
                    <a:lnTo>
                      <a:pt x="175" y="52"/>
                    </a:lnTo>
                    <a:lnTo>
                      <a:pt x="179" y="50"/>
                    </a:lnTo>
                    <a:lnTo>
                      <a:pt x="180" y="44"/>
                    </a:lnTo>
                    <a:lnTo>
                      <a:pt x="181" y="40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76" y="31"/>
                    </a:lnTo>
                    <a:lnTo>
                      <a:pt x="172" y="28"/>
                    </a:lnTo>
                    <a:lnTo>
                      <a:pt x="191" y="19"/>
                    </a:lnTo>
                    <a:lnTo>
                      <a:pt x="191" y="19"/>
                    </a:lnTo>
                    <a:lnTo>
                      <a:pt x="190" y="23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4" y="31"/>
                    </a:lnTo>
                    <a:lnTo>
                      <a:pt x="194" y="93"/>
                    </a:lnTo>
                    <a:lnTo>
                      <a:pt x="47" y="174"/>
                    </a:lnTo>
                    <a:lnTo>
                      <a:pt x="47" y="174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78"/>
                    </a:lnTo>
                    <a:lnTo>
                      <a:pt x="49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194" y="100"/>
                    </a:lnTo>
                    <a:lnTo>
                      <a:pt x="194" y="131"/>
                    </a:lnTo>
                    <a:lnTo>
                      <a:pt x="64" y="203"/>
                    </a:lnTo>
                    <a:lnTo>
                      <a:pt x="64" y="203"/>
                    </a:lnTo>
                    <a:lnTo>
                      <a:pt x="62" y="204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4" y="208"/>
                    </a:lnTo>
                    <a:lnTo>
                      <a:pt x="66" y="208"/>
                    </a:lnTo>
                    <a:lnTo>
                      <a:pt x="66" y="208"/>
                    </a:lnTo>
                    <a:lnTo>
                      <a:pt x="194" y="138"/>
                    </a:lnTo>
                    <a:lnTo>
                      <a:pt x="194" y="168"/>
                    </a:lnTo>
                    <a:lnTo>
                      <a:pt x="80" y="231"/>
                    </a:lnTo>
                    <a:lnTo>
                      <a:pt x="80" y="231"/>
                    </a:lnTo>
                    <a:lnTo>
                      <a:pt x="77" y="233"/>
                    </a:lnTo>
                    <a:lnTo>
                      <a:pt x="79" y="235"/>
                    </a:lnTo>
                    <a:lnTo>
                      <a:pt x="79" y="235"/>
                    </a:lnTo>
                    <a:lnTo>
                      <a:pt x="80" y="237"/>
                    </a:lnTo>
                    <a:lnTo>
                      <a:pt x="83" y="237"/>
                    </a:lnTo>
                    <a:lnTo>
                      <a:pt x="83" y="237"/>
                    </a:lnTo>
                    <a:lnTo>
                      <a:pt x="194" y="174"/>
                    </a:lnTo>
                    <a:lnTo>
                      <a:pt x="194" y="205"/>
                    </a:lnTo>
                    <a:lnTo>
                      <a:pt x="95" y="260"/>
                    </a:lnTo>
                    <a:lnTo>
                      <a:pt x="95" y="260"/>
                    </a:lnTo>
                    <a:lnTo>
                      <a:pt x="93" y="261"/>
                    </a:lnTo>
                    <a:lnTo>
                      <a:pt x="93" y="264"/>
                    </a:lnTo>
                    <a:lnTo>
                      <a:pt x="93" y="264"/>
                    </a:lnTo>
                    <a:lnTo>
                      <a:pt x="96" y="265"/>
                    </a:lnTo>
                    <a:lnTo>
                      <a:pt x="98" y="265"/>
                    </a:lnTo>
                    <a:lnTo>
                      <a:pt x="98" y="265"/>
                    </a:lnTo>
                    <a:lnTo>
                      <a:pt x="194" y="212"/>
                    </a:lnTo>
                    <a:lnTo>
                      <a:pt x="194" y="285"/>
                    </a:lnTo>
                    <a:lnTo>
                      <a:pt x="142" y="314"/>
                    </a:lnTo>
                    <a:lnTo>
                      <a:pt x="142" y="314"/>
                    </a:lnTo>
                    <a:lnTo>
                      <a:pt x="137" y="316"/>
                    </a:lnTo>
                    <a:lnTo>
                      <a:pt x="130" y="318"/>
                    </a:lnTo>
                    <a:lnTo>
                      <a:pt x="123" y="318"/>
                    </a:lnTo>
                    <a:lnTo>
                      <a:pt x="118" y="316"/>
                    </a:lnTo>
                    <a:lnTo>
                      <a:pt x="111" y="314"/>
                    </a:lnTo>
                    <a:lnTo>
                      <a:pt x="107" y="311"/>
                    </a:lnTo>
                    <a:lnTo>
                      <a:pt x="102" y="306"/>
                    </a:lnTo>
                    <a:lnTo>
                      <a:pt x="98" y="300"/>
                    </a:lnTo>
                    <a:lnTo>
                      <a:pt x="0" y="124"/>
                    </a:lnTo>
                    <a:lnTo>
                      <a:pt x="15" y="1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6" name="Freeform 154"/>
              <p:cNvSpPr>
                <a:spLocks noEditPoints="1"/>
              </p:cNvSpPr>
              <p:nvPr/>
            </p:nvSpPr>
            <p:spPr bwMode="auto">
              <a:xfrm>
                <a:off x="6812425" y="3447325"/>
                <a:ext cx="380446" cy="382200"/>
              </a:xfrm>
              <a:custGeom>
                <a:avLst/>
                <a:gdLst>
                  <a:gd name="T0" fmla="*/ 306 w 308"/>
                  <a:gd name="T1" fmla="*/ 96 h 323"/>
                  <a:gd name="T2" fmla="*/ 218 w 308"/>
                  <a:gd name="T3" fmla="*/ 308 h 323"/>
                  <a:gd name="T4" fmla="*/ 227 w 308"/>
                  <a:gd name="T5" fmla="*/ 224 h 323"/>
                  <a:gd name="T6" fmla="*/ 233 w 308"/>
                  <a:gd name="T7" fmla="*/ 209 h 323"/>
                  <a:gd name="T8" fmla="*/ 246 w 308"/>
                  <a:gd name="T9" fmla="*/ 184 h 323"/>
                  <a:gd name="T10" fmla="*/ 250 w 308"/>
                  <a:gd name="T11" fmla="*/ 159 h 323"/>
                  <a:gd name="T12" fmla="*/ 280 w 308"/>
                  <a:gd name="T13" fmla="*/ 109 h 323"/>
                  <a:gd name="T14" fmla="*/ 218 w 308"/>
                  <a:gd name="T15" fmla="*/ 75 h 323"/>
                  <a:gd name="T16" fmla="*/ 201 w 308"/>
                  <a:gd name="T17" fmla="*/ 320 h 323"/>
                  <a:gd name="T18" fmla="*/ 197 w 308"/>
                  <a:gd name="T19" fmla="*/ 289 h 323"/>
                  <a:gd name="T20" fmla="*/ 208 w 308"/>
                  <a:gd name="T21" fmla="*/ 262 h 323"/>
                  <a:gd name="T22" fmla="*/ 218 w 308"/>
                  <a:gd name="T23" fmla="*/ 248 h 323"/>
                  <a:gd name="T24" fmla="*/ 203 w 308"/>
                  <a:gd name="T25" fmla="*/ 161 h 323"/>
                  <a:gd name="T26" fmla="*/ 189 w 308"/>
                  <a:gd name="T27" fmla="*/ 184 h 323"/>
                  <a:gd name="T28" fmla="*/ 186 w 308"/>
                  <a:gd name="T29" fmla="*/ 202 h 323"/>
                  <a:gd name="T30" fmla="*/ 185 w 308"/>
                  <a:gd name="T31" fmla="*/ 155 h 323"/>
                  <a:gd name="T32" fmla="*/ 180 w 308"/>
                  <a:gd name="T33" fmla="*/ 26 h 323"/>
                  <a:gd name="T34" fmla="*/ 174 w 308"/>
                  <a:gd name="T35" fmla="*/ 318 h 323"/>
                  <a:gd name="T36" fmla="*/ 147 w 308"/>
                  <a:gd name="T37" fmla="*/ 218 h 323"/>
                  <a:gd name="T38" fmla="*/ 166 w 308"/>
                  <a:gd name="T39" fmla="*/ 199 h 323"/>
                  <a:gd name="T40" fmla="*/ 147 w 308"/>
                  <a:gd name="T41" fmla="*/ 170 h 323"/>
                  <a:gd name="T42" fmla="*/ 180 w 308"/>
                  <a:gd name="T43" fmla="*/ 170 h 323"/>
                  <a:gd name="T44" fmla="*/ 170 w 308"/>
                  <a:gd name="T45" fmla="*/ 225 h 323"/>
                  <a:gd name="T46" fmla="*/ 168 w 308"/>
                  <a:gd name="T47" fmla="*/ 243 h 323"/>
                  <a:gd name="T48" fmla="*/ 151 w 308"/>
                  <a:gd name="T49" fmla="*/ 263 h 323"/>
                  <a:gd name="T50" fmla="*/ 180 w 308"/>
                  <a:gd name="T51" fmla="*/ 321 h 323"/>
                  <a:gd name="T52" fmla="*/ 147 w 308"/>
                  <a:gd name="T53" fmla="*/ 10 h 323"/>
                  <a:gd name="T54" fmla="*/ 119 w 308"/>
                  <a:gd name="T55" fmla="*/ 0 h 323"/>
                  <a:gd name="T56" fmla="*/ 132 w 308"/>
                  <a:gd name="T57" fmla="*/ 260 h 323"/>
                  <a:gd name="T58" fmla="*/ 147 w 308"/>
                  <a:gd name="T59" fmla="*/ 306 h 323"/>
                  <a:gd name="T60" fmla="*/ 139 w 308"/>
                  <a:gd name="T61" fmla="*/ 134 h 323"/>
                  <a:gd name="T62" fmla="*/ 128 w 308"/>
                  <a:gd name="T63" fmla="*/ 159 h 323"/>
                  <a:gd name="T64" fmla="*/ 121 w 308"/>
                  <a:gd name="T65" fmla="*/ 174 h 323"/>
                  <a:gd name="T66" fmla="*/ 123 w 308"/>
                  <a:gd name="T67" fmla="*/ 125 h 323"/>
                  <a:gd name="T68" fmla="*/ 147 w 308"/>
                  <a:gd name="T69" fmla="*/ 235 h 323"/>
                  <a:gd name="T70" fmla="*/ 98 w 308"/>
                  <a:gd name="T71" fmla="*/ 283 h 323"/>
                  <a:gd name="T72" fmla="*/ 103 w 308"/>
                  <a:gd name="T73" fmla="*/ 4 h 323"/>
                  <a:gd name="T74" fmla="*/ 111 w 308"/>
                  <a:gd name="T75" fmla="*/ 34 h 323"/>
                  <a:gd name="T76" fmla="*/ 119 w 308"/>
                  <a:gd name="T77" fmla="*/ 122 h 323"/>
                  <a:gd name="T78" fmla="*/ 119 w 308"/>
                  <a:gd name="T79" fmla="*/ 141 h 323"/>
                  <a:gd name="T80" fmla="*/ 109 w 308"/>
                  <a:gd name="T81" fmla="*/ 197 h 323"/>
                  <a:gd name="T82" fmla="*/ 107 w 308"/>
                  <a:gd name="T83" fmla="*/ 214 h 323"/>
                  <a:gd name="T84" fmla="*/ 105 w 308"/>
                  <a:gd name="T85" fmla="*/ 171 h 323"/>
                  <a:gd name="T86" fmla="*/ 98 w 308"/>
                  <a:gd name="T87" fmla="*/ 147 h 323"/>
                  <a:gd name="T88" fmla="*/ 119 w 308"/>
                  <a:gd name="T89" fmla="*/ 141 h 323"/>
                  <a:gd name="T90" fmla="*/ 86 w 308"/>
                  <a:gd name="T91" fmla="*/ 206 h 323"/>
                  <a:gd name="T92" fmla="*/ 97 w 308"/>
                  <a:gd name="T93" fmla="*/ 188 h 323"/>
                  <a:gd name="T94" fmla="*/ 90 w 308"/>
                  <a:gd name="T95" fmla="*/ 239 h 323"/>
                  <a:gd name="T96" fmla="*/ 86 w 308"/>
                  <a:gd name="T97" fmla="*/ 22 h 323"/>
                  <a:gd name="T98" fmla="*/ 93 w 308"/>
                  <a:gd name="T99" fmla="*/ 68 h 323"/>
                  <a:gd name="T100" fmla="*/ 86 w 308"/>
                  <a:gd name="T101" fmla="*/ 22 h 323"/>
                  <a:gd name="T102" fmla="*/ 86 w 308"/>
                  <a:gd name="T103" fmla="*/ 278 h 323"/>
                  <a:gd name="T104" fmla="*/ 77 w 308"/>
                  <a:gd name="T105" fmla="*/ 230 h 323"/>
                  <a:gd name="T106" fmla="*/ 86 w 308"/>
                  <a:gd name="T107" fmla="*/ 107 h 323"/>
                  <a:gd name="T108" fmla="*/ 67 w 308"/>
                  <a:gd name="T109" fmla="*/ 126 h 323"/>
                  <a:gd name="T110" fmla="*/ 86 w 308"/>
                  <a:gd name="T111" fmla="*/ 141 h 323"/>
                  <a:gd name="T112" fmla="*/ 58 w 308"/>
                  <a:gd name="T113" fmla="*/ 83 h 323"/>
                  <a:gd name="T114" fmla="*/ 86 w 308"/>
                  <a:gd name="T115" fmla="*/ 190 h 323"/>
                  <a:gd name="T116" fmla="*/ 2 w 308"/>
                  <a:gd name="T117" fmla="*/ 226 h 323"/>
                  <a:gd name="T118" fmla="*/ 58 w 308"/>
                  <a:gd name="T119" fmla="*/ 147 h 323"/>
                  <a:gd name="T120" fmla="*/ 50 w 308"/>
                  <a:gd name="T121" fmla="*/ 172 h 323"/>
                  <a:gd name="T122" fmla="*/ 42 w 308"/>
                  <a:gd name="T123" fmla="*/ 186 h 323"/>
                  <a:gd name="T124" fmla="*/ 29 w 308"/>
                  <a:gd name="T125" fmla="*/ 21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23">
                    <a:moveTo>
                      <a:pt x="218" y="44"/>
                    </a:moveTo>
                    <a:lnTo>
                      <a:pt x="288" y="76"/>
                    </a:lnTo>
                    <a:lnTo>
                      <a:pt x="288" y="76"/>
                    </a:lnTo>
                    <a:lnTo>
                      <a:pt x="293" y="80"/>
                    </a:lnTo>
                    <a:lnTo>
                      <a:pt x="299" y="84"/>
                    </a:lnTo>
                    <a:lnTo>
                      <a:pt x="303" y="90"/>
                    </a:lnTo>
                    <a:lnTo>
                      <a:pt x="306" y="96"/>
                    </a:lnTo>
                    <a:lnTo>
                      <a:pt x="308" y="103"/>
                    </a:lnTo>
                    <a:lnTo>
                      <a:pt x="308" y="110"/>
                    </a:lnTo>
                    <a:lnTo>
                      <a:pt x="307" y="117"/>
                    </a:lnTo>
                    <a:lnTo>
                      <a:pt x="304" y="124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18" y="308"/>
                    </a:lnTo>
                    <a:lnTo>
                      <a:pt x="218" y="248"/>
                    </a:lnTo>
                    <a:lnTo>
                      <a:pt x="218" y="248"/>
                    </a:lnTo>
                    <a:lnTo>
                      <a:pt x="219" y="245"/>
                    </a:lnTo>
                    <a:lnTo>
                      <a:pt x="227" y="228"/>
                    </a:lnTo>
                    <a:lnTo>
                      <a:pt x="227" y="228"/>
                    </a:lnTo>
                    <a:lnTo>
                      <a:pt x="228" y="226"/>
                    </a:lnTo>
                    <a:lnTo>
                      <a:pt x="227" y="224"/>
                    </a:lnTo>
                    <a:lnTo>
                      <a:pt x="227" y="222"/>
                    </a:lnTo>
                    <a:lnTo>
                      <a:pt x="224" y="221"/>
                    </a:lnTo>
                    <a:lnTo>
                      <a:pt x="218" y="217"/>
                    </a:lnTo>
                    <a:lnTo>
                      <a:pt x="218" y="202"/>
                    </a:lnTo>
                    <a:lnTo>
                      <a:pt x="230" y="209"/>
                    </a:lnTo>
                    <a:lnTo>
                      <a:pt x="230" y="209"/>
                    </a:lnTo>
                    <a:lnTo>
                      <a:pt x="233" y="209"/>
                    </a:lnTo>
                    <a:lnTo>
                      <a:pt x="235" y="209"/>
                    </a:lnTo>
                    <a:lnTo>
                      <a:pt x="237" y="207"/>
                    </a:lnTo>
                    <a:lnTo>
                      <a:pt x="238" y="206"/>
                    </a:lnTo>
                    <a:lnTo>
                      <a:pt x="246" y="188"/>
                    </a:lnTo>
                    <a:lnTo>
                      <a:pt x="246" y="188"/>
                    </a:lnTo>
                    <a:lnTo>
                      <a:pt x="247" y="186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3" y="180"/>
                    </a:lnTo>
                    <a:lnTo>
                      <a:pt x="218" y="168"/>
                    </a:lnTo>
                    <a:lnTo>
                      <a:pt x="218" y="145"/>
                    </a:lnTo>
                    <a:lnTo>
                      <a:pt x="243" y="157"/>
                    </a:lnTo>
                    <a:lnTo>
                      <a:pt x="243" y="157"/>
                    </a:lnTo>
                    <a:lnTo>
                      <a:pt x="250" y="159"/>
                    </a:lnTo>
                    <a:lnTo>
                      <a:pt x="257" y="157"/>
                    </a:lnTo>
                    <a:lnTo>
                      <a:pt x="262" y="155"/>
                    </a:lnTo>
                    <a:lnTo>
                      <a:pt x="266" y="149"/>
                    </a:lnTo>
                    <a:lnTo>
                      <a:pt x="279" y="122"/>
                    </a:lnTo>
                    <a:lnTo>
                      <a:pt x="279" y="122"/>
                    </a:lnTo>
                    <a:lnTo>
                      <a:pt x="280" y="115"/>
                    </a:lnTo>
                    <a:lnTo>
                      <a:pt x="280" y="109"/>
                    </a:lnTo>
                    <a:lnTo>
                      <a:pt x="276" y="103"/>
                    </a:lnTo>
                    <a:lnTo>
                      <a:pt x="270" y="99"/>
                    </a:lnTo>
                    <a:lnTo>
                      <a:pt x="218" y="75"/>
                    </a:lnTo>
                    <a:lnTo>
                      <a:pt x="218" y="44"/>
                    </a:lnTo>
                    <a:close/>
                    <a:moveTo>
                      <a:pt x="180" y="26"/>
                    </a:moveTo>
                    <a:lnTo>
                      <a:pt x="218" y="44"/>
                    </a:lnTo>
                    <a:lnTo>
                      <a:pt x="218" y="75"/>
                    </a:lnTo>
                    <a:lnTo>
                      <a:pt x="180" y="57"/>
                    </a:lnTo>
                    <a:lnTo>
                      <a:pt x="180" y="26"/>
                    </a:lnTo>
                    <a:lnTo>
                      <a:pt x="180" y="26"/>
                    </a:lnTo>
                    <a:close/>
                    <a:moveTo>
                      <a:pt x="218" y="308"/>
                    </a:moveTo>
                    <a:lnTo>
                      <a:pt x="218" y="308"/>
                    </a:lnTo>
                    <a:lnTo>
                      <a:pt x="211" y="316"/>
                    </a:lnTo>
                    <a:lnTo>
                      <a:pt x="201" y="320"/>
                    </a:lnTo>
                    <a:lnTo>
                      <a:pt x="191" y="323"/>
                    </a:lnTo>
                    <a:lnTo>
                      <a:pt x="180" y="321"/>
                    </a:lnTo>
                    <a:lnTo>
                      <a:pt x="180" y="283"/>
                    </a:lnTo>
                    <a:lnTo>
                      <a:pt x="193" y="289"/>
                    </a:lnTo>
                    <a:lnTo>
                      <a:pt x="193" y="289"/>
                    </a:lnTo>
                    <a:lnTo>
                      <a:pt x="195" y="289"/>
                    </a:lnTo>
                    <a:lnTo>
                      <a:pt x="197" y="289"/>
                    </a:lnTo>
                    <a:lnTo>
                      <a:pt x="199" y="287"/>
                    </a:lnTo>
                    <a:lnTo>
                      <a:pt x="200" y="286"/>
                    </a:lnTo>
                    <a:lnTo>
                      <a:pt x="208" y="268"/>
                    </a:lnTo>
                    <a:lnTo>
                      <a:pt x="208" y="268"/>
                    </a:lnTo>
                    <a:lnTo>
                      <a:pt x="209" y="266"/>
                    </a:lnTo>
                    <a:lnTo>
                      <a:pt x="209" y="264"/>
                    </a:lnTo>
                    <a:lnTo>
                      <a:pt x="208" y="262"/>
                    </a:lnTo>
                    <a:lnTo>
                      <a:pt x="205" y="260"/>
                    </a:lnTo>
                    <a:lnTo>
                      <a:pt x="180" y="249"/>
                    </a:lnTo>
                    <a:lnTo>
                      <a:pt x="180" y="235"/>
                    </a:lnTo>
                    <a:lnTo>
                      <a:pt x="212" y="248"/>
                    </a:lnTo>
                    <a:lnTo>
                      <a:pt x="212" y="248"/>
                    </a:lnTo>
                    <a:lnTo>
                      <a:pt x="215" y="249"/>
                    </a:lnTo>
                    <a:lnTo>
                      <a:pt x="218" y="248"/>
                    </a:lnTo>
                    <a:lnTo>
                      <a:pt x="218" y="308"/>
                    </a:lnTo>
                    <a:lnTo>
                      <a:pt x="218" y="308"/>
                    </a:lnTo>
                    <a:close/>
                    <a:moveTo>
                      <a:pt x="218" y="145"/>
                    </a:moveTo>
                    <a:lnTo>
                      <a:pt x="218" y="168"/>
                    </a:lnTo>
                    <a:lnTo>
                      <a:pt x="205" y="163"/>
                    </a:lnTo>
                    <a:lnTo>
                      <a:pt x="205" y="163"/>
                    </a:lnTo>
                    <a:lnTo>
                      <a:pt x="203" y="161"/>
                    </a:lnTo>
                    <a:lnTo>
                      <a:pt x="201" y="163"/>
                    </a:lnTo>
                    <a:lnTo>
                      <a:pt x="199" y="164"/>
                    </a:lnTo>
                    <a:lnTo>
                      <a:pt x="197" y="165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9" y="184"/>
                    </a:lnTo>
                    <a:lnTo>
                      <a:pt x="189" y="187"/>
                    </a:lnTo>
                    <a:lnTo>
                      <a:pt x="191" y="190"/>
                    </a:lnTo>
                    <a:lnTo>
                      <a:pt x="192" y="191"/>
                    </a:lnTo>
                    <a:lnTo>
                      <a:pt x="218" y="202"/>
                    </a:lnTo>
                    <a:lnTo>
                      <a:pt x="218" y="217"/>
                    </a:lnTo>
                    <a:lnTo>
                      <a:pt x="186" y="202"/>
                    </a:lnTo>
                    <a:lnTo>
                      <a:pt x="186" y="202"/>
                    </a:lnTo>
                    <a:lnTo>
                      <a:pt x="184" y="202"/>
                    </a:lnTo>
                    <a:lnTo>
                      <a:pt x="180" y="203"/>
                    </a:lnTo>
                    <a:lnTo>
                      <a:pt x="180" y="170"/>
                    </a:lnTo>
                    <a:lnTo>
                      <a:pt x="185" y="160"/>
                    </a:lnTo>
                    <a:lnTo>
                      <a:pt x="185" y="160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2"/>
                    </a:lnTo>
                    <a:lnTo>
                      <a:pt x="180" y="151"/>
                    </a:lnTo>
                    <a:lnTo>
                      <a:pt x="180" y="128"/>
                    </a:lnTo>
                    <a:lnTo>
                      <a:pt x="218" y="145"/>
                    </a:lnTo>
                    <a:close/>
                    <a:moveTo>
                      <a:pt x="147" y="10"/>
                    </a:moveTo>
                    <a:lnTo>
                      <a:pt x="180" y="26"/>
                    </a:lnTo>
                    <a:lnTo>
                      <a:pt x="180" y="57"/>
                    </a:lnTo>
                    <a:lnTo>
                      <a:pt x="147" y="41"/>
                    </a:lnTo>
                    <a:lnTo>
                      <a:pt x="147" y="10"/>
                    </a:lnTo>
                    <a:lnTo>
                      <a:pt x="147" y="10"/>
                    </a:lnTo>
                    <a:close/>
                    <a:moveTo>
                      <a:pt x="180" y="321"/>
                    </a:moveTo>
                    <a:lnTo>
                      <a:pt x="180" y="321"/>
                    </a:lnTo>
                    <a:lnTo>
                      <a:pt x="174" y="318"/>
                    </a:lnTo>
                    <a:lnTo>
                      <a:pt x="147" y="306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49" y="237"/>
                    </a:lnTo>
                    <a:lnTo>
                      <a:pt x="147" y="235"/>
                    </a:lnTo>
                    <a:lnTo>
                      <a:pt x="147" y="218"/>
                    </a:lnTo>
                    <a:lnTo>
                      <a:pt x="150" y="220"/>
                    </a:lnTo>
                    <a:lnTo>
                      <a:pt x="150" y="220"/>
                    </a:lnTo>
                    <a:lnTo>
                      <a:pt x="153" y="221"/>
                    </a:lnTo>
                    <a:lnTo>
                      <a:pt x="155" y="220"/>
                    </a:lnTo>
                    <a:lnTo>
                      <a:pt x="157" y="218"/>
                    </a:lnTo>
                    <a:lnTo>
                      <a:pt x="158" y="217"/>
                    </a:lnTo>
                    <a:lnTo>
                      <a:pt x="166" y="199"/>
                    </a:lnTo>
                    <a:lnTo>
                      <a:pt x="166" y="199"/>
                    </a:lnTo>
                    <a:lnTo>
                      <a:pt x="166" y="198"/>
                    </a:lnTo>
                    <a:lnTo>
                      <a:pt x="166" y="195"/>
                    </a:lnTo>
                    <a:lnTo>
                      <a:pt x="165" y="193"/>
                    </a:lnTo>
                    <a:lnTo>
                      <a:pt x="163" y="191"/>
                    </a:lnTo>
                    <a:lnTo>
                      <a:pt x="147" y="184"/>
                    </a:lnTo>
                    <a:lnTo>
                      <a:pt x="147" y="170"/>
                    </a:lnTo>
                    <a:lnTo>
                      <a:pt x="169" y="180"/>
                    </a:lnTo>
                    <a:lnTo>
                      <a:pt x="169" y="180"/>
                    </a:lnTo>
                    <a:lnTo>
                      <a:pt x="172" y="180"/>
                    </a:lnTo>
                    <a:lnTo>
                      <a:pt x="173" y="180"/>
                    </a:lnTo>
                    <a:lnTo>
                      <a:pt x="176" y="179"/>
                    </a:lnTo>
                    <a:lnTo>
                      <a:pt x="177" y="176"/>
                    </a:lnTo>
                    <a:lnTo>
                      <a:pt x="180" y="170"/>
                    </a:lnTo>
                    <a:lnTo>
                      <a:pt x="180" y="203"/>
                    </a:lnTo>
                    <a:lnTo>
                      <a:pt x="180" y="203"/>
                    </a:lnTo>
                    <a:lnTo>
                      <a:pt x="178" y="206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0" y="225"/>
                    </a:lnTo>
                    <a:lnTo>
                      <a:pt x="170" y="228"/>
                    </a:lnTo>
                    <a:lnTo>
                      <a:pt x="172" y="229"/>
                    </a:lnTo>
                    <a:lnTo>
                      <a:pt x="173" y="230"/>
                    </a:lnTo>
                    <a:lnTo>
                      <a:pt x="180" y="235"/>
                    </a:lnTo>
                    <a:lnTo>
                      <a:pt x="180" y="249"/>
                    </a:lnTo>
                    <a:lnTo>
                      <a:pt x="168" y="243"/>
                    </a:lnTo>
                    <a:lnTo>
                      <a:pt x="168" y="243"/>
                    </a:lnTo>
                    <a:lnTo>
                      <a:pt x="166" y="243"/>
                    </a:lnTo>
                    <a:lnTo>
                      <a:pt x="163" y="243"/>
                    </a:lnTo>
                    <a:lnTo>
                      <a:pt x="162" y="244"/>
                    </a:lnTo>
                    <a:lnTo>
                      <a:pt x="161" y="245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1" y="266"/>
                    </a:lnTo>
                    <a:lnTo>
                      <a:pt x="151" y="267"/>
                    </a:lnTo>
                    <a:lnTo>
                      <a:pt x="153" y="270"/>
                    </a:lnTo>
                    <a:lnTo>
                      <a:pt x="155" y="271"/>
                    </a:lnTo>
                    <a:lnTo>
                      <a:pt x="180" y="283"/>
                    </a:lnTo>
                    <a:lnTo>
                      <a:pt x="180" y="321"/>
                    </a:lnTo>
                    <a:lnTo>
                      <a:pt x="180" y="321"/>
                    </a:lnTo>
                    <a:close/>
                    <a:moveTo>
                      <a:pt x="180" y="128"/>
                    </a:moveTo>
                    <a:lnTo>
                      <a:pt x="180" y="151"/>
                    </a:lnTo>
                    <a:lnTo>
                      <a:pt x="147" y="136"/>
                    </a:lnTo>
                    <a:lnTo>
                      <a:pt x="147" y="113"/>
                    </a:lnTo>
                    <a:lnTo>
                      <a:pt x="180" y="128"/>
                    </a:lnTo>
                    <a:close/>
                    <a:moveTo>
                      <a:pt x="135" y="4"/>
                    </a:moveTo>
                    <a:lnTo>
                      <a:pt x="147" y="10"/>
                    </a:lnTo>
                    <a:lnTo>
                      <a:pt x="147" y="41"/>
                    </a:lnTo>
                    <a:lnTo>
                      <a:pt x="128" y="33"/>
                    </a:lnTo>
                    <a:lnTo>
                      <a:pt x="128" y="33"/>
                    </a:lnTo>
                    <a:lnTo>
                      <a:pt x="124" y="31"/>
                    </a:lnTo>
                    <a:lnTo>
                      <a:pt x="119" y="31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135" y="4"/>
                    </a:lnTo>
                    <a:lnTo>
                      <a:pt x="135" y="4"/>
                    </a:lnTo>
                    <a:close/>
                    <a:moveTo>
                      <a:pt x="147" y="306"/>
                    </a:moveTo>
                    <a:lnTo>
                      <a:pt x="119" y="293"/>
                    </a:lnTo>
                    <a:lnTo>
                      <a:pt x="119" y="253"/>
                    </a:lnTo>
                    <a:lnTo>
                      <a:pt x="132" y="260"/>
                    </a:lnTo>
                    <a:lnTo>
                      <a:pt x="132" y="260"/>
                    </a:lnTo>
                    <a:lnTo>
                      <a:pt x="134" y="260"/>
                    </a:lnTo>
                    <a:lnTo>
                      <a:pt x="136" y="260"/>
                    </a:lnTo>
                    <a:lnTo>
                      <a:pt x="138" y="259"/>
                    </a:lnTo>
                    <a:lnTo>
                      <a:pt x="139" y="258"/>
                    </a:lnTo>
                    <a:lnTo>
                      <a:pt x="147" y="240"/>
                    </a:lnTo>
                    <a:lnTo>
                      <a:pt x="147" y="306"/>
                    </a:lnTo>
                    <a:lnTo>
                      <a:pt x="147" y="306"/>
                    </a:lnTo>
                    <a:close/>
                    <a:moveTo>
                      <a:pt x="147" y="113"/>
                    </a:moveTo>
                    <a:lnTo>
                      <a:pt x="147" y="136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42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6" y="137"/>
                    </a:lnTo>
                    <a:lnTo>
                      <a:pt x="128" y="155"/>
                    </a:lnTo>
                    <a:lnTo>
                      <a:pt x="128" y="155"/>
                    </a:lnTo>
                    <a:lnTo>
                      <a:pt x="128" y="155"/>
                    </a:lnTo>
                    <a:lnTo>
                      <a:pt x="128" y="156"/>
                    </a:lnTo>
                    <a:lnTo>
                      <a:pt x="128" y="159"/>
                    </a:lnTo>
                    <a:lnTo>
                      <a:pt x="130" y="160"/>
                    </a:lnTo>
                    <a:lnTo>
                      <a:pt x="131" y="161"/>
                    </a:lnTo>
                    <a:lnTo>
                      <a:pt x="147" y="170"/>
                    </a:lnTo>
                    <a:lnTo>
                      <a:pt x="147" y="184"/>
                    </a:lnTo>
                    <a:lnTo>
                      <a:pt x="126" y="174"/>
                    </a:lnTo>
                    <a:lnTo>
                      <a:pt x="126" y="174"/>
                    </a:lnTo>
                    <a:lnTo>
                      <a:pt x="121" y="174"/>
                    </a:lnTo>
                    <a:lnTo>
                      <a:pt x="119" y="175"/>
                    </a:lnTo>
                    <a:lnTo>
                      <a:pt x="119" y="141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29"/>
                    </a:lnTo>
                    <a:lnTo>
                      <a:pt x="124" y="126"/>
                    </a:lnTo>
                    <a:lnTo>
                      <a:pt x="123" y="125"/>
                    </a:lnTo>
                    <a:lnTo>
                      <a:pt x="121" y="124"/>
                    </a:lnTo>
                    <a:lnTo>
                      <a:pt x="119" y="122"/>
                    </a:lnTo>
                    <a:lnTo>
                      <a:pt x="119" y="99"/>
                    </a:lnTo>
                    <a:lnTo>
                      <a:pt x="147" y="113"/>
                    </a:lnTo>
                    <a:lnTo>
                      <a:pt x="147" y="113"/>
                    </a:lnTo>
                    <a:close/>
                    <a:moveTo>
                      <a:pt x="147" y="218"/>
                    </a:moveTo>
                    <a:lnTo>
                      <a:pt x="147" y="235"/>
                    </a:lnTo>
                    <a:lnTo>
                      <a:pt x="147" y="235"/>
                    </a:lnTo>
                    <a:lnTo>
                      <a:pt x="144" y="232"/>
                    </a:lnTo>
                    <a:lnTo>
                      <a:pt x="119" y="220"/>
                    </a:lnTo>
                    <a:lnTo>
                      <a:pt x="119" y="205"/>
                    </a:lnTo>
                    <a:lnTo>
                      <a:pt x="147" y="218"/>
                    </a:lnTo>
                    <a:close/>
                    <a:moveTo>
                      <a:pt x="119" y="293"/>
                    </a:moveTo>
                    <a:lnTo>
                      <a:pt x="98" y="283"/>
                    </a:lnTo>
                    <a:lnTo>
                      <a:pt x="98" y="244"/>
                    </a:lnTo>
                    <a:lnTo>
                      <a:pt x="119" y="253"/>
                    </a:lnTo>
                    <a:lnTo>
                      <a:pt x="119" y="293"/>
                    </a:lnTo>
                    <a:lnTo>
                      <a:pt x="119" y="293"/>
                    </a:lnTo>
                    <a:close/>
                    <a:moveTo>
                      <a:pt x="98" y="7"/>
                    </a:moveTo>
                    <a:lnTo>
                      <a:pt x="98" y="7"/>
                    </a:lnTo>
                    <a:lnTo>
                      <a:pt x="103" y="4"/>
                    </a:lnTo>
                    <a:lnTo>
                      <a:pt x="108" y="3"/>
                    </a:lnTo>
                    <a:lnTo>
                      <a:pt x="113" y="2"/>
                    </a:lnTo>
                    <a:lnTo>
                      <a:pt x="119" y="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11" y="34"/>
                    </a:lnTo>
                    <a:lnTo>
                      <a:pt x="108" y="37"/>
                    </a:lnTo>
                    <a:lnTo>
                      <a:pt x="105" y="41"/>
                    </a:lnTo>
                    <a:lnTo>
                      <a:pt x="98" y="56"/>
                    </a:lnTo>
                    <a:lnTo>
                      <a:pt x="98" y="7"/>
                    </a:lnTo>
                    <a:lnTo>
                      <a:pt x="98" y="7"/>
                    </a:lnTo>
                    <a:close/>
                    <a:moveTo>
                      <a:pt x="119" y="99"/>
                    </a:moveTo>
                    <a:lnTo>
                      <a:pt x="119" y="122"/>
                    </a:lnTo>
                    <a:lnTo>
                      <a:pt x="98" y="113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101" y="91"/>
                    </a:lnTo>
                    <a:lnTo>
                      <a:pt x="119" y="99"/>
                    </a:lnTo>
                    <a:lnTo>
                      <a:pt x="119" y="99"/>
                    </a:lnTo>
                    <a:close/>
                    <a:moveTo>
                      <a:pt x="119" y="141"/>
                    </a:moveTo>
                    <a:lnTo>
                      <a:pt x="119" y="175"/>
                    </a:lnTo>
                    <a:lnTo>
                      <a:pt x="119" y="175"/>
                    </a:lnTo>
                    <a:lnTo>
                      <a:pt x="117" y="176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7"/>
                    </a:lnTo>
                    <a:lnTo>
                      <a:pt x="109" y="199"/>
                    </a:lnTo>
                    <a:lnTo>
                      <a:pt x="111" y="201"/>
                    </a:lnTo>
                    <a:lnTo>
                      <a:pt x="112" y="202"/>
                    </a:lnTo>
                    <a:lnTo>
                      <a:pt x="119" y="205"/>
                    </a:lnTo>
                    <a:lnTo>
                      <a:pt x="119" y="220"/>
                    </a:lnTo>
                    <a:lnTo>
                      <a:pt x="107" y="214"/>
                    </a:lnTo>
                    <a:lnTo>
                      <a:pt x="107" y="214"/>
                    </a:lnTo>
                    <a:lnTo>
                      <a:pt x="104" y="214"/>
                    </a:lnTo>
                    <a:lnTo>
                      <a:pt x="103" y="214"/>
                    </a:lnTo>
                    <a:lnTo>
                      <a:pt x="100" y="216"/>
                    </a:lnTo>
                    <a:lnTo>
                      <a:pt x="98" y="217"/>
                    </a:lnTo>
                    <a:lnTo>
                      <a:pt x="98" y="218"/>
                    </a:lnTo>
                    <a:lnTo>
                      <a:pt x="98" y="186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5" y="168"/>
                    </a:lnTo>
                    <a:lnTo>
                      <a:pt x="105" y="167"/>
                    </a:lnTo>
                    <a:lnTo>
                      <a:pt x="104" y="164"/>
                    </a:lnTo>
                    <a:lnTo>
                      <a:pt x="103" y="163"/>
                    </a:lnTo>
                    <a:lnTo>
                      <a:pt x="98" y="161"/>
                    </a:lnTo>
                    <a:lnTo>
                      <a:pt x="98" y="147"/>
                    </a:lnTo>
                    <a:lnTo>
                      <a:pt x="108" y="152"/>
                    </a:lnTo>
                    <a:lnTo>
                      <a:pt x="108" y="152"/>
                    </a:lnTo>
                    <a:lnTo>
                      <a:pt x="111" y="152"/>
                    </a:lnTo>
                    <a:lnTo>
                      <a:pt x="112" y="152"/>
                    </a:lnTo>
                    <a:lnTo>
                      <a:pt x="115" y="151"/>
                    </a:lnTo>
                    <a:lnTo>
                      <a:pt x="116" y="148"/>
                    </a:lnTo>
                    <a:lnTo>
                      <a:pt x="119" y="141"/>
                    </a:lnTo>
                    <a:close/>
                    <a:moveTo>
                      <a:pt x="98" y="283"/>
                    </a:moveTo>
                    <a:lnTo>
                      <a:pt x="86" y="278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86" y="209"/>
                    </a:lnTo>
                    <a:lnTo>
                      <a:pt x="86" y="206"/>
                    </a:lnTo>
                    <a:lnTo>
                      <a:pt x="86" y="190"/>
                    </a:lnTo>
                    <a:lnTo>
                      <a:pt x="89" y="191"/>
                    </a:lnTo>
                    <a:lnTo>
                      <a:pt x="89" y="191"/>
                    </a:lnTo>
                    <a:lnTo>
                      <a:pt x="92" y="191"/>
                    </a:lnTo>
                    <a:lnTo>
                      <a:pt x="93" y="191"/>
                    </a:lnTo>
                    <a:lnTo>
                      <a:pt x="96" y="190"/>
                    </a:lnTo>
                    <a:lnTo>
                      <a:pt x="97" y="188"/>
                    </a:lnTo>
                    <a:lnTo>
                      <a:pt x="98" y="186"/>
                    </a:lnTo>
                    <a:lnTo>
                      <a:pt x="98" y="218"/>
                    </a:lnTo>
                    <a:lnTo>
                      <a:pt x="90" y="235"/>
                    </a:lnTo>
                    <a:lnTo>
                      <a:pt x="90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92" y="241"/>
                    </a:lnTo>
                    <a:lnTo>
                      <a:pt x="93" y="243"/>
                    </a:lnTo>
                    <a:lnTo>
                      <a:pt x="98" y="244"/>
                    </a:lnTo>
                    <a:lnTo>
                      <a:pt x="98" y="283"/>
                    </a:lnTo>
                    <a:lnTo>
                      <a:pt x="98" y="283"/>
                    </a:lnTo>
                    <a:close/>
                    <a:moveTo>
                      <a:pt x="86" y="22"/>
                    </a:moveTo>
                    <a:lnTo>
                      <a:pt x="86" y="22"/>
                    </a:lnTo>
                    <a:lnTo>
                      <a:pt x="86" y="22"/>
                    </a:lnTo>
                    <a:lnTo>
                      <a:pt x="92" y="14"/>
                    </a:lnTo>
                    <a:lnTo>
                      <a:pt x="98" y="7"/>
                    </a:lnTo>
                    <a:lnTo>
                      <a:pt x="98" y="56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2" y="73"/>
                    </a:lnTo>
                    <a:lnTo>
                      <a:pt x="92" y="79"/>
                    </a:lnTo>
                    <a:lnTo>
                      <a:pt x="94" y="84"/>
                    </a:lnTo>
                    <a:lnTo>
                      <a:pt x="98" y="90"/>
                    </a:lnTo>
                    <a:lnTo>
                      <a:pt x="98" y="113"/>
                    </a:lnTo>
                    <a:lnTo>
                      <a:pt x="86" y="107"/>
                    </a:lnTo>
                    <a:lnTo>
                      <a:pt x="86" y="22"/>
                    </a:lnTo>
                    <a:lnTo>
                      <a:pt x="86" y="22"/>
                    </a:lnTo>
                    <a:close/>
                    <a:moveTo>
                      <a:pt x="98" y="147"/>
                    </a:moveTo>
                    <a:lnTo>
                      <a:pt x="98" y="161"/>
                    </a:lnTo>
                    <a:lnTo>
                      <a:pt x="86" y="156"/>
                    </a:lnTo>
                    <a:lnTo>
                      <a:pt x="86" y="141"/>
                    </a:lnTo>
                    <a:lnTo>
                      <a:pt x="98" y="147"/>
                    </a:lnTo>
                    <a:close/>
                    <a:moveTo>
                      <a:pt x="86" y="278"/>
                    </a:moveTo>
                    <a:lnTo>
                      <a:pt x="58" y="264"/>
                    </a:lnTo>
                    <a:lnTo>
                      <a:pt x="58" y="225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3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8" y="229"/>
                    </a:lnTo>
                    <a:lnTo>
                      <a:pt x="86" y="212"/>
                    </a:lnTo>
                    <a:lnTo>
                      <a:pt x="86" y="278"/>
                    </a:lnTo>
                    <a:lnTo>
                      <a:pt x="86" y="278"/>
                    </a:lnTo>
                    <a:close/>
                    <a:moveTo>
                      <a:pt x="58" y="83"/>
                    </a:moveTo>
                    <a:lnTo>
                      <a:pt x="86" y="22"/>
                    </a:lnTo>
                    <a:lnTo>
                      <a:pt x="86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1" y="105"/>
                    </a:lnTo>
                    <a:lnTo>
                      <a:pt x="78" y="105"/>
                    </a:lnTo>
                    <a:lnTo>
                      <a:pt x="77" y="106"/>
                    </a:lnTo>
                    <a:lnTo>
                      <a:pt x="75" y="109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66" y="128"/>
                    </a:lnTo>
                    <a:lnTo>
                      <a:pt x="67" y="130"/>
                    </a:lnTo>
                    <a:lnTo>
                      <a:pt x="67" y="132"/>
                    </a:lnTo>
                    <a:lnTo>
                      <a:pt x="70" y="133"/>
                    </a:lnTo>
                    <a:lnTo>
                      <a:pt x="86" y="141"/>
                    </a:lnTo>
                    <a:lnTo>
                      <a:pt x="86" y="156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61" y="145"/>
                    </a:lnTo>
                    <a:lnTo>
                      <a:pt x="58" y="147"/>
                    </a:lnTo>
                    <a:lnTo>
                      <a:pt x="58" y="83"/>
                    </a:lnTo>
                    <a:lnTo>
                      <a:pt x="58" y="83"/>
                    </a:lnTo>
                    <a:close/>
                    <a:moveTo>
                      <a:pt x="86" y="190"/>
                    </a:moveTo>
                    <a:lnTo>
                      <a:pt x="86" y="206"/>
                    </a:lnTo>
                    <a:lnTo>
                      <a:pt x="86" y="206"/>
                    </a:lnTo>
                    <a:lnTo>
                      <a:pt x="84" y="203"/>
                    </a:lnTo>
                    <a:lnTo>
                      <a:pt x="58" y="191"/>
                    </a:lnTo>
                    <a:lnTo>
                      <a:pt x="58" y="176"/>
                    </a:lnTo>
                    <a:lnTo>
                      <a:pt x="86" y="190"/>
                    </a:lnTo>
                    <a:close/>
                    <a:moveTo>
                      <a:pt x="58" y="264"/>
                    </a:moveTo>
                    <a:lnTo>
                      <a:pt x="21" y="247"/>
                    </a:lnTo>
                    <a:lnTo>
                      <a:pt x="21" y="247"/>
                    </a:lnTo>
                    <a:lnTo>
                      <a:pt x="14" y="243"/>
                    </a:lnTo>
                    <a:lnTo>
                      <a:pt x="9" y="239"/>
                    </a:lnTo>
                    <a:lnTo>
                      <a:pt x="5" y="233"/>
                    </a:lnTo>
                    <a:lnTo>
                      <a:pt x="2" y="226"/>
                    </a:lnTo>
                    <a:lnTo>
                      <a:pt x="1" y="220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9"/>
                    </a:lnTo>
                    <a:lnTo>
                      <a:pt x="58" y="83"/>
                    </a:lnTo>
                    <a:lnTo>
                      <a:pt x="58" y="147"/>
                    </a:lnTo>
                    <a:lnTo>
                      <a:pt x="58" y="147"/>
                    </a:lnTo>
                    <a:lnTo>
                      <a:pt x="56" y="148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50" y="172"/>
                    </a:lnTo>
                    <a:lnTo>
                      <a:pt x="51" y="174"/>
                    </a:lnTo>
                    <a:lnTo>
                      <a:pt x="58" y="176"/>
                    </a:lnTo>
                    <a:lnTo>
                      <a:pt x="58" y="191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3" y="184"/>
                    </a:lnTo>
                    <a:lnTo>
                      <a:pt x="42" y="186"/>
                    </a:lnTo>
                    <a:lnTo>
                      <a:pt x="39" y="187"/>
                    </a:lnTo>
                    <a:lnTo>
                      <a:pt x="38" y="188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7"/>
                    </a:lnTo>
                    <a:lnTo>
                      <a:pt x="29" y="210"/>
                    </a:lnTo>
                    <a:lnTo>
                      <a:pt x="31" y="212"/>
                    </a:lnTo>
                    <a:lnTo>
                      <a:pt x="32" y="213"/>
                    </a:lnTo>
                    <a:lnTo>
                      <a:pt x="58" y="225"/>
                    </a:lnTo>
                    <a:lnTo>
                      <a:pt x="58" y="2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7" name="Freeform 168"/>
              <p:cNvSpPr>
                <a:spLocks noEditPoints="1"/>
              </p:cNvSpPr>
              <p:nvPr/>
            </p:nvSpPr>
            <p:spPr bwMode="auto">
              <a:xfrm>
                <a:off x="6291164" y="2732623"/>
                <a:ext cx="613903" cy="384567"/>
              </a:xfrm>
              <a:custGeom>
                <a:avLst/>
                <a:gdLst>
                  <a:gd name="T0" fmla="*/ 497 w 497"/>
                  <a:gd name="T1" fmla="*/ 0 h 325"/>
                  <a:gd name="T2" fmla="*/ 386 w 497"/>
                  <a:gd name="T3" fmla="*/ 37 h 325"/>
                  <a:gd name="T4" fmla="*/ 386 w 497"/>
                  <a:gd name="T5" fmla="*/ 210 h 325"/>
                  <a:gd name="T6" fmla="*/ 386 w 497"/>
                  <a:gd name="T7" fmla="*/ 210 h 325"/>
                  <a:gd name="T8" fmla="*/ 397 w 497"/>
                  <a:gd name="T9" fmla="*/ 209 h 325"/>
                  <a:gd name="T10" fmla="*/ 405 w 497"/>
                  <a:gd name="T11" fmla="*/ 206 h 325"/>
                  <a:gd name="T12" fmla="*/ 409 w 497"/>
                  <a:gd name="T13" fmla="*/ 204 h 325"/>
                  <a:gd name="T14" fmla="*/ 411 w 497"/>
                  <a:gd name="T15" fmla="*/ 201 h 325"/>
                  <a:gd name="T16" fmla="*/ 413 w 497"/>
                  <a:gd name="T17" fmla="*/ 197 h 325"/>
                  <a:gd name="T18" fmla="*/ 413 w 497"/>
                  <a:gd name="T19" fmla="*/ 194 h 325"/>
                  <a:gd name="T20" fmla="*/ 413 w 497"/>
                  <a:gd name="T21" fmla="*/ 118 h 325"/>
                  <a:gd name="T22" fmla="*/ 399 w 497"/>
                  <a:gd name="T23" fmla="*/ 118 h 325"/>
                  <a:gd name="T24" fmla="*/ 399 w 497"/>
                  <a:gd name="T25" fmla="*/ 86 h 325"/>
                  <a:gd name="T26" fmla="*/ 413 w 497"/>
                  <a:gd name="T27" fmla="*/ 86 h 325"/>
                  <a:gd name="T28" fmla="*/ 447 w 497"/>
                  <a:gd name="T29" fmla="*/ 86 h 325"/>
                  <a:gd name="T30" fmla="*/ 462 w 497"/>
                  <a:gd name="T31" fmla="*/ 86 h 325"/>
                  <a:gd name="T32" fmla="*/ 462 w 497"/>
                  <a:gd name="T33" fmla="*/ 118 h 325"/>
                  <a:gd name="T34" fmla="*/ 447 w 497"/>
                  <a:gd name="T35" fmla="*/ 118 h 325"/>
                  <a:gd name="T36" fmla="*/ 447 w 497"/>
                  <a:gd name="T37" fmla="*/ 194 h 325"/>
                  <a:gd name="T38" fmla="*/ 447 w 497"/>
                  <a:gd name="T39" fmla="*/ 194 h 325"/>
                  <a:gd name="T40" fmla="*/ 446 w 497"/>
                  <a:gd name="T41" fmla="*/ 204 h 325"/>
                  <a:gd name="T42" fmla="*/ 442 w 497"/>
                  <a:gd name="T43" fmla="*/ 212 h 325"/>
                  <a:gd name="T44" fmla="*/ 436 w 497"/>
                  <a:gd name="T45" fmla="*/ 220 h 325"/>
                  <a:gd name="T46" fmla="*/ 430 w 497"/>
                  <a:gd name="T47" fmla="*/ 227 h 325"/>
                  <a:gd name="T48" fmla="*/ 420 w 497"/>
                  <a:gd name="T49" fmla="*/ 232 h 325"/>
                  <a:gd name="T50" fmla="*/ 411 w 497"/>
                  <a:gd name="T51" fmla="*/ 236 h 325"/>
                  <a:gd name="T52" fmla="*/ 399 w 497"/>
                  <a:gd name="T53" fmla="*/ 239 h 325"/>
                  <a:gd name="T54" fmla="*/ 386 w 497"/>
                  <a:gd name="T55" fmla="*/ 239 h 325"/>
                  <a:gd name="T56" fmla="*/ 386 w 497"/>
                  <a:gd name="T57" fmla="*/ 289 h 325"/>
                  <a:gd name="T58" fmla="*/ 497 w 497"/>
                  <a:gd name="T59" fmla="*/ 325 h 325"/>
                  <a:gd name="T60" fmla="*/ 497 w 497"/>
                  <a:gd name="T61" fmla="*/ 0 h 325"/>
                  <a:gd name="T62" fmla="*/ 386 w 497"/>
                  <a:gd name="T63" fmla="*/ 37 h 325"/>
                  <a:gd name="T64" fmla="*/ 0 w 497"/>
                  <a:gd name="T65" fmla="*/ 163 h 325"/>
                  <a:gd name="T66" fmla="*/ 386 w 497"/>
                  <a:gd name="T67" fmla="*/ 289 h 325"/>
                  <a:gd name="T68" fmla="*/ 386 w 497"/>
                  <a:gd name="T69" fmla="*/ 239 h 325"/>
                  <a:gd name="T70" fmla="*/ 386 w 497"/>
                  <a:gd name="T71" fmla="*/ 239 h 325"/>
                  <a:gd name="T72" fmla="*/ 374 w 497"/>
                  <a:gd name="T73" fmla="*/ 239 h 325"/>
                  <a:gd name="T74" fmla="*/ 363 w 497"/>
                  <a:gd name="T75" fmla="*/ 236 h 325"/>
                  <a:gd name="T76" fmla="*/ 353 w 497"/>
                  <a:gd name="T77" fmla="*/ 232 h 325"/>
                  <a:gd name="T78" fmla="*/ 343 w 497"/>
                  <a:gd name="T79" fmla="*/ 227 h 325"/>
                  <a:gd name="T80" fmla="*/ 336 w 497"/>
                  <a:gd name="T81" fmla="*/ 220 h 325"/>
                  <a:gd name="T82" fmla="*/ 331 w 497"/>
                  <a:gd name="T83" fmla="*/ 212 h 325"/>
                  <a:gd name="T84" fmla="*/ 327 w 497"/>
                  <a:gd name="T85" fmla="*/ 204 h 325"/>
                  <a:gd name="T86" fmla="*/ 325 w 497"/>
                  <a:gd name="T87" fmla="*/ 194 h 325"/>
                  <a:gd name="T88" fmla="*/ 325 w 497"/>
                  <a:gd name="T89" fmla="*/ 118 h 325"/>
                  <a:gd name="T90" fmla="*/ 311 w 497"/>
                  <a:gd name="T91" fmla="*/ 118 h 325"/>
                  <a:gd name="T92" fmla="*/ 311 w 497"/>
                  <a:gd name="T93" fmla="*/ 86 h 325"/>
                  <a:gd name="T94" fmla="*/ 325 w 497"/>
                  <a:gd name="T95" fmla="*/ 86 h 325"/>
                  <a:gd name="T96" fmla="*/ 359 w 497"/>
                  <a:gd name="T97" fmla="*/ 86 h 325"/>
                  <a:gd name="T98" fmla="*/ 376 w 497"/>
                  <a:gd name="T99" fmla="*/ 86 h 325"/>
                  <a:gd name="T100" fmla="*/ 376 w 497"/>
                  <a:gd name="T101" fmla="*/ 118 h 325"/>
                  <a:gd name="T102" fmla="*/ 359 w 497"/>
                  <a:gd name="T103" fmla="*/ 118 h 325"/>
                  <a:gd name="T104" fmla="*/ 359 w 497"/>
                  <a:gd name="T105" fmla="*/ 194 h 325"/>
                  <a:gd name="T106" fmla="*/ 359 w 497"/>
                  <a:gd name="T107" fmla="*/ 194 h 325"/>
                  <a:gd name="T108" fmla="*/ 361 w 497"/>
                  <a:gd name="T109" fmla="*/ 197 h 325"/>
                  <a:gd name="T110" fmla="*/ 362 w 497"/>
                  <a:gd name="T111" fmla="*/ 201 h 325"/>
                  <a:gd name="T112" fmla="*/ 365 w 497"/>
                  <a:gd name="T113" fmla="*/ 204 h 325"/>
                  <a:gd name="T114" fmla="*/ 367 w 497"/>
                  <a:gd name="T115" fmla="*/ 206 h 325"/>
                  <a:gd name="T116" fmla="*/ 376 w 497"/>
                  <a:gd name="T117" fmla="*/ 209 h 325"/>
                  <a:gd name="T118" fmla="*/ 386 w 497"/>
                  <a:gd name="T119" fmla="*/ 210 h 325"/>
                  <a:gd name="T120" fmla="*/ 386 w 497"/>
                  <a:gd name="T121" fmla="*/ 3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7" h="325">
                    <a:moveTo>
                      <a:pt x="497" y="0"/>
                    </a:moveTo>
                    <a:lnTo>
                      <a:pt x="386" y="37"/>
                    </a:lnTo>
                    <a:lnTo>
                      <a:pt x="386" y="210"/>
                    </a:lnTo>
                    <a:lnTo>
                      <a:pt x="386" y="210"/>
                    </a:lnTo>
                    <a:lnTo>
                      <a:pt x="397" y="209"/>
                    </a:lnTo>
                    <a:lnTo>
                      <a:pt x="405" y="206"/>
                    </a:lnTo>
                    <a:lnTo>
                      <a:pt x="409" y="204"/>
                    </a:lnTo>
                    <a:lnTo>
                      <a:pt x="411" y="201"/>
                    </a:lnTo>
                    <a:lnTo>
                      <a:pt x="413" y="197"/>
                    </a:lnTo>
                    <a:lnTo>
                      <a:pt x="413" y="194"/>
                    </a:lnTo>
                    <a:lnTo>
                      <a:pt x="413" y="118"/>
                    </a:lnTo>
                    <a:lnTo>
                      <a:pt x="399" y="118"/>
                    </a:lnTo>
                    <a:lnTo>
                      <a:pt x="399" y="86"/>
                    </a:lnTo>
                    <a:lnTo>
                      <a:pt x="413" y="86"/>
                    </a:lnTo>
                    <a:lnTo>
                      <a:pt x="447" y="86"/>
                    </a:lnTo>
                    <a:lnTo>
                      <a:pt x="462" y="86"/>
                    </a:lnTo>
                    <a:lnTo>
                      <a:pt x="462" y="118"/>
                    </a:lnTo>
                    <a:lnTo>
                      <a:pt x="447" y="118"/>
                    </a:lnTo>
                    <a:lnTo>
                      <a:pt x="447" y="194"/>
                    </a:lnTo>
                    <a:lnTo>
                      <a:pt x="447" y="194"/>
                    </a:lnTo>
                    <a:lnTo>
                      <a:pt x="446" y="204"/>
                    </a:lnTo>
                    <a:lnTo>
                      <a:pt x="442" y="212"/>
                    </a:lnTo>
                    <a:lnTo>
                      <a:pt x="436" y="220"/>
                    </a:lnTo>
                    <a:lnTo>
                      <a:pt x="430" y="227"/>
                    </a:lnTo>
                    <a:lnTo>
                      <a:pt x="420" y="232"/>
                    </a:lnTo>
                    <a:lnTo>
                      <a:pt x="411" y="236"/>
                    </a:lnTo>
                    <a:lnTo>
                      <a:pt x="399" y="239"/>
                    </a:lnTo>
                    <a:lnTo>
                      <a:pt x="386" y="239"/>
                    </a:lnTo>
                    <a:lnTo>
                      <a:pt x="386" y="289"/>
                    </a:lnTo>
                    <a:lnTo>
                      <a:pt x="497" y="325"/>
                    </a:lnTo>
                    <a:lnTo>
                      <a:pt x="497" y="0"/>
                    </a:lnTo>
                    <a:close/>
                    <a:moveTo>
                      <a:pt x="386" y="37"/>
                    </a:moveTo>
                    <a:lnTo>
                      <a:pt x="0" y="163"/>
                    </a:lnTo>
                    <a:lnTo>
                      <a:pt x="386" y="289"/>
                    </a:lnTo>
                    <a:lnTo>
                      <a:pt x="386" y="239"/>
                    </a:lnTo>
                    <a:lnTo>
                      <a:pt x="386" y="239"/>
                    </a:lnTo>
                    <a:lnTo>
                      <a:pt x="374" y="239"/>
                    </a:lnTo>
                    <a:lnTo>
                      <a:pt x="363" y="236"/>
                    </a:lnTo>
                    <a:lnTo>
                      <a:pt x="353" y="232"/>
                    </a:lnTo>
                    <a:lnTo>
                      <a:pt x="343" y="227"/>
                    </a:lnTo>
                    <a:lnTo>
                      <a:pt x="336" y="220"/>
                    </a:lnTo>
                    <a:lnTo>
                      <a:pt x="331" y="212"/>
                    </a:lnTo>
                    <a:lnTo>
                      <a:pt x="327" y="204"/>
                    </a:lnTo>
                    <a:lnTo>
                      <a:pt x="325" y="194"/>
                    </a:lnTo>
                    <a:lnTo>
                      <a:pt x="325" y="118"/>
                    </a:lnTo>
                    <a:lnTo>
                      <a:pt x="311" y="118"/>
                    </a:lnTo>
                    <a:lnTo>
                      <a:pt x="311" y="86"/>
                    </a:lnTo>
                    <a:lnTo>
                      <a:pt x="325" y="86"/>
                    </a:lnTo>
                    <a:lnTo>
                      <a:pt x="359" y="86"/>
                    </a:lnTo>
                    <a:lnTo>
                      <a:pt x="376" y="86"/>
                    </a:lnTo>
                    <a:lnTo>
                      <a:pt x="376" y="118"/>
                    </a:lnTo>
                    <a:lnTo>
                      <a:pt x="359" y="118"/>
                    </a:lnTo>
                    <a:lnTo>
                      <a:pt x="359" y="194"/>
                    </a:lnTo>
                    <a:lnTo>
                      <a:pt x="359" y="194"/>
                    </a:lnTo>
                    <a:lnTo>
                      <a:pt x="361" y="197"/>
                    </a:lnTo>
                    <a:lnTo>
                      <a:pt x="362" y="201"/>
                    </a:lnTo>
                    <a:lnTo>
                      <a:pt x="365" y="204"/>
                    </a:lnTo>
                    <a:lnTo>
                      <a:pt x="367" y="206"/>
                    </a:lnTo>
                    <a:lnTo>
                      <a:pt x="376" y="209"/>
                    </a:lnTo>
                    <a:lnTo>
                      <a:pt x="386" y="210"/>
                    </a:lnTo>
                    <a:lnTo>
                      <a:pt x="386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8" name="Freeform 169"/>
              <p:cNvSpPr>
                <a:spLocks noEditPoints="1"/>
              </p:cNvSpPr>
              <p:nvPr/>
            </p:nvSpPr>
            <p:spPr bwMode="auto">
              <a:xfrm>
                <a:off x="5406750" y="3156238"/>
                <a:ext cx="144521" cy="239022"/>
              </a:xfrm>
              <a:custGeom>
                <a:avLst/>
                <a:gdLst>
                  <a:gd name="T0" fmla="*/ 71 w 117"/>
                  <a:gd name="T1" fmla="*/ 170 h 202"/>
                  <a:gd name="T2" fmla="*/ 80 w 117"/>
                  <a:gd name="T3" fmla="*/ 173 h 202"/>
                  <a:gd name="T4" fmla="*/ 85 w 117"/>
                  <a:gd name="T5" fmla="*/ 181 h 202"/>
                  <a:gd name="T6" fmla="*/ 85 w 117"/>
                  <a:gd name="T7" fmla="*/ 188 h 202"/>
                  <a:gd name="T8" fmla="*/ 80 w 117"/>
                  <a:gd name="T9" fmla="*/ 199 h 202"/>
                  <a:gd name="T10" fmla="*/ 75 w 117"/>
                  <a:gd name="T11" fmla="*/ 202 h 202"/>
                  <a:gd name="T12" fmla="*/ 71 w 117"/>
                  <a:gd name="T13" fmla="*/ 170 h 202"/>
                  <a:gd name="T14" fmla="*/ 71 w 117"/>
                  <a:gd name="T15" fmla="*/ 157 h 202"/>
                  <a:gd name="T16" fmla="*/ 71 w 117"/>
                  <a:gd name="T17" fmla="*/ 68 h 202"/>
                  <a:gd name="T18" fmla="*/ 80 w 117"/>
                  <a:gd name="T19" fmla="*/ 77 h 202"/>
                  <a:gd name="T20" fmla="*/ 85 w 117"/>
                  <a:gd name="T21" fmla="*/ 91 h 202"/>
                  <a:gd name="T22" fmla="*/ 92 w 117"/>
                  <a:gd name="T23" fmla="*/ 116 h 202"/>
                  <a:gd name="T24" fmla="*/ 94 w 117"/>
                  <a:gd name="T25" fmla="*/ 120 h 202"/>
                  <a:gd name="T26" fmla="*/ 100 w 117"/>
                  <a:gd name="T27" fmla="*/ 126 h 202"/>
                  <a:gd name="T28" fmla="*/ 110 w 117"/>
                  <a:gd name="T29" fmla="*/ 127 h 202"/>
                  <a:gd name="T30" fmla="*/ 117 w 117"/>
                  <a:gd name="T31" fmla="*/ 145 h 202"/>
                  <a:gd name="T32" fmla="*/ 66 w 117"/>
                  <a:gd name="T33" fmla="*/ 170 h 202"/>
                  <a:gd name="T34" fmla="*/ 71 w 117"/>
                  <a:gd name="T35" fmla="*/ 170 h 202"/>
                  <a:gd name="T36" fmla="*/ 71 w 117"/>
                  <a:gd name="T37" fmla="*/ 202 h 202"/>
                  <a:gd name="T38" fmla="*/ 61 w 117"/>
                  <a:gd name="T39" fmla="*/ 199 h 202"/>
                  <a:gd name="T40" fmla="*/ 56 w 117"/>
                  <a:gd name="T41" fmla="*/ 189 h 202"/>
                  <a:gd name="T42" fmla="*/ 56 w 117"/>
                  <a:gd name="T43" fmla="*/ 184 h 202"/>
                  <a:gd name="T44" fmla="*/ 61 w 117"/>
                  <a:gd name="T45" fmla="*/ 173 h 202"/>
                  <a:gd name="T46" fmla="*/ 66 w 117"/>
                  <a:gd name="T47" fmla="*/ 170 h 202"/>
                  <a:gd name="T48" fmla="*/ 71 w 117"/>
                  <a:gd name="T49" fmla="*/ 68 h 202"/>
                  <a:gd name="T50" fmla="*/ 60 w 117"/>
                  <a:gd name="T51" fmla="*/ 62 h 202"/>
                  <a:gd name="T52" fmla="*/ 47 w 117"/>
                  <a:gd name="T53" fmla="*/ 61 h 202"/>
                  <a:gd name="T54" fmla="*/ 34 w 117"/>
                  <a:gd name="T55" fmla="*/ 8 h 202"/>
                  <a:gd name="T56" fmla="*/ 29 w 117"/>
                  <a:gd name="T57" fmla="*/ 1 h 202"/>
                  <a:gd name="T58" fmla="*/ 19 w 117"/>
                  <a:gd name="T59" fmla="*/ 0 h 202"/>
                  <a:gd name="T60" fmla="*/ 15 w 117"/>
                  <a:gd name="T61" fmla="*/ 1 h 202"/>
                  <a:gd name="T62" fmla="*/ 10 w 117"/>
                  <a:gd name="T63" fmla="*/ 9 h 202"/>
                  <a:gd name="T64" fmla="*/ 24 w 117"/>
                  <a:gd name="T65" fmla="*/ 66 h 202"/>
                  <a:gd name="T66" fmla="*/ 19 w 117"/>
                  <a:gd name="T67" fmla="*/ 70 h 202"/>
                  <a:gd name="T68" fmla="*/ 11 w 117"/>
                  <a:gd name="T69" fmla="*/ 78 h 202"/>
                  <a:gd name="T70" fmla="*/ 6 w 117"/>
                  <a:gd name="T71" fmla="*/ 91 h 202"/>
                  <a:gd name="T72" fmla="*/ 4 w 117"/>
                  <a:gd name="T73" fmla="*/ 104 h 202"/>
                  <a:gd name="T74" fmla="*/ 6 w 117"/>
                  <a:gd name="T75" fmla="*/ 111 h 202"/>
                  <a:gd name="T76" fmla="*/ 12 w 117"/>
                  <a:gd name="T77" fmla="*/ 138 h 202"/>
                  <a:gd name="T78" fmla="*/ 12 w 117"/>
                  <a:gd name="T79" fmla="*/ 142 h 202"/>
                  <a:gd name="T80" fmla="*/ 10 w 117"/>
                  <a:gd name="T81" fmla="*/ 149 h 202"/>
                  <a:gd name="T82" fmla="*/ 3 w 117"/>
                  <a:gd name="T83" fmla="*/ 156 h 202"/>
                  <a:gd name="T84" fmla="*/ 6 w 117"/>
                  <a:gd name="T85" fmla="*/ 175 h 202"/>
                  <a:gd name="T86" fmla="*/ 71 w 117"/>
                  <a:gd name="T87" fmla="*/ 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7" h="202">
                    <a:moveTo>
                      <a:pt x="71" y="170"/>
                    </a:moveTo>
                    <a:lnTo>
                      <a:pt x="71" y="170"/>
                    </a:lnTo>
                    <a:lnTo>
                      <a:pt x="76" y="170"/>
                    </a:lnTo>
                    <a:lnTo>
                      <a:pt x="80" y="173"/>
                    </a:lnTo>
                    <a:lnTo>
                      <a:pt x="84" y="177"/>
                    </a:lnTo>
                    <a:lnTo>
                      <a:pt x="85" y="181"/>
                    </a:lnTo>
                    <a:lnTo>
                      <a:pt x="85" y="181"/>
                    </a:lnTo>
                    <a:lnTo>
                      <a:pt x="85" y="188"/>
                    </a:lnTo>
                    <a:lnTo>
                      <a:pt x="84" y="193"/>
                    </a:lnTo>
                    <a:lnTo>
                      <a:pt x="80" y="199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1" y="202"/>
                    </a:lnTo>
                    <a:lnTo>
                      <a:pt x="71" y="170"/>
                    </a:lnTo>
                    <a:lnTo>
                      <a:pt x="71" y="170"/>
                    </a:lnTo>
                    <a:close/>
                    <a:moveTo>
                      <a:pt x="71" y="157"/>
                    </a:moveTo>
                    <a:lnTo>
                      <a:pt x="71" y="68"/>
                    </a:lnTo>
                    <a:lnTo>
                      <a:pt x="71" y="68"/>
                    </a:lnTo>
                    <a:lnTo>
                      <a:pt x="76" y="72"/>
                    </a:lnTo>
                    <a:lnTo>
                      <a:pt x="80" y="77"/>
                    </a:lnTo>
                    <a:lnTo>
                      <a:pt x="83" y="84"/>
                    </a:lnTo>
                    <a:lnTo>
                      <a:pt x="85" y="91"/>
                    </a:lnTo>
                    <a:lnTo>
                      <a:pt x="85" y="91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4" y="120"/>
                    </a:lnTo>
                    <a:lnTo>
                      <a:pt x="96" y="123"/>
                    </a:lnTo>
                    <a:lnTo>
                      <a:pt x="100" y="126"/>
                    </a:lnTo>
                    <a:lnTo>
                      <a:pt x="103" y="127"/>
                    </a:lnTo>
                    <a:lnTo>
                      <a:pt x="110" y="127"/>
                    </a:lnTo>
                    <a:lnTo>
                      <a:pt x="112" y="127"/>
                    </a:lnTo>
                    <a:lnTo>
                      <a:pt x="117" y="145"/>
                    </a:lnTo>
                    <a:lnTo>
                      <a:pt x="71" y="157"/>
                    </a:lnTo>
                    <a:close/>
                    <a:moveTo>
                      <a:pt x="66" y="170"/>
                    </a:moveTo>
                    <a:lnTo>
                      <a:pt x="66" y="170"/>
                    </a:lnTo>
                    <a:lnTo>
                      <a:pt x="71" y="170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65" y="200"/>
                    </a:lnTo>
                    <a:lnTo>
                      <a:pt x="61" y="199"/>
                    </a:lnTo>
                    <a:lnTo>
                      <a:pt x="57" y="195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4"/>
                    </a:lnTo>
                    <a:lnTo>
                      <a:pt x="57" y="179"/>
                    </a:lnTo>
                    <a:lnTo>
                      <a:pt x="61" y="173"/>
                    </a:lnTo>
                    <a:lnTo>
                      <a:pt x="66" y="170"/>
                    </a:lnTo>
                    <a:lnTo>
                      <a:pt x="66" y="170"/>
                    </a:lnTo>
                    <a:close/>
                    <a:moveTo>
                      <a:pt x="71" y="68"/>
                    </a:moveTo>
                    <a:lnTo>
                      <a:pt x="71" y="68"/>
                    </a:lnTo>
                    <a:lnTo>
                      <a:pt x="65" y="65"/>
                    </a:lnTo>
                    <a:lnTo>
                      <a:pt x="60" y="62"/>
                    </a:lnTo>
                    <a:lnTo>
                      <a:pt x="54" y="61"/>
                    </a:lnTo>
                    <a:lnTo>
                      <a:pt x="47" y="61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1" y="15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9" y="70"/>
                    </a:lnTo>
                    <a:lnTo>
                      <a:pt x="15" y="74"/>
                    </a:lnTo>
                    <a:lnTo>
                      <a:pt x="11" y="78"/>
                    </a:lnTo>
                    <a:lnTo>
                      <a:pt x="7" y="84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4" y="10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42"/>
                    </a:lnTo>
                    <a:lnTo>
                      <a:pt x="12" y="146"/>
                    </a:lnTo>
                    <a:lnTo>
                      <a:pt x="10" y="149"/>
                    </a:lnTo>
                    <a:lnTo>
                      <a:pt x="8" y="152"/>
                    </a:lnTo>
                    <a:lnTo>
                      <a:pt x="3" y="156"/>
                    </a:lnTo>
                    <a:lnTo>
                      <a:pt x="0" y="157"/>
                    </a:lnTo>
                    <a:lnTo>
                      <a:pt x="6" y="175"/>
                    </a:lnTo>
                    <a:lnTo>
                      <a:pt x="71" y="157"/>
                    </a:lnTo>
                    <a:lnTo>
                      <a:pt x="71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49" name="Freeform 170"/>
              <p:cNvSpPr>
                <a:spLocks noEditPoints="1"/>
              </p:cNvSpPr>
              <p:nvPr/>
            </p:nvSpPr>
            <p:spPr bwMode="auto">
              <a:xfrm>
                <a:off x="6522150" y="2329125"/>
                <a:ext cx="287806" cy="339603"/>
              </a:xfrm>
              <a:custGeom>
                <a:avLst/>
                <a:gdLst>
                  <a:gd name="T0" fmla="*/ 164 w 233"/>
                  <a:gd name="T1" fmla="*/ 0 h 287"/>
                  <a:gd name="T2" fmla="*/ 233 w 233"/>
                  <a:gd name="T3" fmla="*/ 248 h 287"/>
                  <a:gd name="T4" fmla="*/ 216 w 233"/>
                  <a:gd name="T5" fmla="*/ 280 h 287"/>
                  <a:gd name="T6" fmla="*/ 164 w 233"/>
                  <a:gd name="T7" fmla="*/ 226 h 287"/>
                  <a:gd name="T8" fmla="*/ 179 w 233"/>
                  <a:gd name="T9" fmla="*/ 218 h 287"/>
                  <a:gd name="T10" fmla="*/ 194 w 233"/>
                  <a:gd name="T11" fmla="*/ 191 h 287"/>
                  <a:gd name="T12" fmla="*/ 194 w 233"/>
                  <a:gd name="T13" fmla="*/ 157 h 287"/>
                  <a:gd name="T14" fmla="*/ 178 w 233"/>
                  <a:gd name="T15" fmla="*/ 148 h 287"/>
                  <a:gd name="T16" fmla="*/ 164 w 233"/>
                  <a:gd name="T17" fmla="*/ 118 h 287"/>
                  <a:gd name="T18" fmla="*/ 167 w 233"/>
                  <a:gd name="T19" fmla="*/ 210 h 287"/>
                  <a:gd name="T20" fmla="*/ 180 w 233"/>
                  <a:gd name="T21" fmla="*/ 175 h 287"/>
                  <a:gd name="T22" fmla="*/ 175 w 233"/>
                  <a:gd name="T23" fmla="*/ 160 h 287"/>
                  <a:gd name="T24" fmla="*/ 164 w 233"/>
                  <a:gd name="T25" fmla="*/ 160 h 287"/>
                  <a:gd name="T26" fmla="*/ 133 w 233"/>
                  <a:gd name="T27" fmla="*/ 14 h 287"/>
                  <a:gd name="T28" fmla="*/ 164 w 233"/>
                  <a:gd name="T29" fmla="*/ 118 h 287"/>
                  <a:gd name="T30" fmla="*/ 136 w 233"/>
                  <a:gd name="T31" fmla="*/ 111 h 287"/>
                  <a:gd name="T32" fmla="*/ 133 w 233"/>
                  <a:gd name="T33" fmla="*/ 287 h 287"/>
                  <a:gd name="T34" fmla="*/ 140 w 233"/>
                  <a:gd name="T35" fmla="*/ 224 h 287"/>
                  <a:gd name="T36" fmla="*/ 164 w 233"/>
                  <a:gd name="T37" fmla="*/ 287 h 287"/>
                  <a:gd name="T38" fmla="*/ 153 w 233"/>
                  <a:gd name="T39" fmla="*/ 201 h 287"/>
                  <a:gd name="T40" fmla="*/ 156 w 233"/>
                  <a:gd name="T41" fmla="*/ 210 h 287"/>
                  <a:gd name="T42" fmla="*/ 164 w 233"/>
                  <a:gd name="T43" fmla="*/ 160 h 287"/>
                  <a:gd name="T44" fmla="*/ 96 w 233"/>
                  <a:gd name="T45" fmla="*/ 0 h 287"/>
                  <a:gd name="T46" fmla="*/ 133 w 233"/>
                  <a:gd name="T47" fmla="*/ 110 h 287"/>
                  <a:gd name="T48" fmla="*/ 103 w 233"/>
                  <a:gd name="T49" fmla="*/ 115 h 287"/>
                  <a:gd name="T50" fmla="*/ 96 w 233"/>
                  <a:gd name="T51" fmla="*/ 287 h 287"/>
                  <a:gd name="T52" fmla="*/ 132 w 233"/>
                  <a:gd name="T53" fmla="*/ 198 h 287"/>
                  <a:gd name="T54" fmla="*/ 133 w 233"/>
                  <a:gd name="T55" fmla="*/ 218 h 287"/>
                  <a:gd name="T56" fmla="*/ 101 w 233"/>
                  <a:gd name="T57" fmla="*/ 169 h 287"/>
                  <a:gd name="T58" fmla="*/ 96 w 233"/>
                  <a:gd name="T59" fmla="*/ 160 h 287"/>
                  <a:gd name="T60" fmla="*/ 96 w 233"/>
                  <a:gd name="T61" fmla="*/ 133 h 287"/>
                  <a:gd name="T62" fmla="*/ 82 w 233"/>
                  <a:gd name="T63" fmla="*/ 14 h 287"/>
                  <a:gd name="T64" fmla="*/ 96 w 233"/>
                  <a:gd name="T65" fmla="*/ 121 h 287"/>
                  <a:gd name="T66" fmla="*/ 82 w 233"/>
                  <a:gd name="T67" fmla="*/ 50 h 287"/>
                  <a:gd name="T68" fmla="*/ 82 w 233"/>
                  <a:gd name="T69" fmla="*/ 164 h 287"/>
                  <a:gd name="T70" fmla="*/ 96 w 233"/>
                  <a:gd name="T71" fmla="*/ 226 h 287"/>
                  <a:gd name="T72" fmla="*/ 90 w 233"/>
                  <a:gd name="T73" fmla="*/ 144 h 287"/>
                  <a:gd name="T74" fmla="*/ 40 w 233"/>
                  <a:gd name="T75" fmla="*/ 0 h 287"/>
                  <a:gd name="T76" fmla="*/ 27 w 233"/>
                  <a:gd name="T77" fmla="*/ 15 h 287"/>
                  <a:gd name="T78" fmla="*/ 17 w 233"/>
                  <a:gd name="T79" fmla="*/ 31 h 287"/>
                  <a:gd name="T80" fmla="*/ 82 w 233"/>
                  <a:gd name="T81" fmla="*/ 50 h 287"/>
                  <a:gd name="T82" fmla="*/ 61 w 233"/>
                  <a:gd name="T83" fmla="*/ 155 h 287"/>
                  <a:gd name="T84" fmla="*/ 38 w 233"/>
                  <a:gd name="T85" fmla="*/ 160 h 287"/>
                  <a:gd name="T86" fmla="*/ 29 w 233"/>
                  <a:gd name="T87" fmla="*/ 174 h 287"/>
                  <a:gd name="T88" fmla="*/ 40 w 233"/>
                  <a:gd name="T89" fmla="*/ 183 h 287"/>
                  <a:gd name="T90" fmla="*/ 46 w 233"/>
                  <a:gd name="T91" fmla="*/ 179 h 287"/>
                  <a:gd name="T92" fmla="*/ 45 w 233"/>
                  <a:gd name="T93" fmla="*/ 172 h 287"/>
                  <a:gd name="T94" fmla="*/ 57 w 233"/>
                  <a:gd name="T95" fmla="*/ 164 h 287"/>
                  <a:gd name="T96" fmla="*/ 48 w 233"/>
                  <a:gd name="T97" fmla="*/ 195 h 287"/>
                  <a:gd name="T98" fmla="*/ 41 w 233"/>
                  <a:gd name="T99" fmla="*/ 233 h 287"/>
                  <a:gd name="T100" fmla="*/ 53 w 233"/>
                  <a:gd name="T101" fmla="*/ 244 h 287"/>
                  <a:gd name="T102" fmla="*/ 60 w 233"/>
                  <a:gd name="T103" fmla="*/ 236 h 287"/>
                  <a:gd name="T104" fmla="*/ 73 w 233"/>
                  <a:gd name="T105" fmla="*/ 179 h 287"/>
                  <a:gd name="T106" fmla="*/ 40 w 233"/>
                  <a:gd name="T107" fmla="*/ 287 h 287"/>
                  <a:gd name="T108" fmla="*/ 13 w 233"/>
                  <a:gd name="T109" fmla="*/ 275 h 287"/>
                  <a:gd name="T110" fmla="*/ 0 w 233"/>
                  <a:gd name="T111" fmla="*/ 39 h 287"/>
                  <a:gd name="T112" fmla="*/ 13 w 233"/>
                  <a:gd name="T113" fmla="*/ 12 h 287"/>
                  <a:gd name="T114" fmla="*/ 40 w 233"/>
                  <a:gd name="T115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3" h="287">
                    <a:moveTo>
                      <a:pt x="164" y="0"/>
                    </a:moveTo>
                    <a:lnTo>
                      <a:pt x="233" y="0"/>
                    </a:lnTo>
                    <a:lnTo>
                      <a:pt x="233" y="14"/>
                    </a:lnTo>
                    <a:lnTo>
                      <a:pt x="164" y="14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  <a:moveTo>
                      <a:pt x="164" y="50"/>
                    </a:moveTo>
                    <a:lnTo>
                      <a:pt x="233" y="50"/>
                    </a:lnTo>
                    <a:lnTo>
                      <a:pt x="233" y="248"/>
                    </a:lnTo>
                    <a:lnTo>
                      <a:pt x="233" y="248"/>
                    </a:lnTo>
                    <a:lnTo>
                      <a:pt x="232" y="256"/>
                    </a:lnTo>
                    <a:lnTo>
                      <a:pt x="229" y="263"/>
                    </a:lnTo>
                    <a:lnTo>
                      <a:pt x="226" y="270"/>
                    </a:lnTo>
                    <a:lnTo>
                      <a:pt x="221" y="275"/>
                    </a:lnTo>
                    <a:lnTo>
                      <a:pt x="216" y="280"/>
                    </a:lnTo>
                    <a:lnTo>
                      <a:pt x="209" y="285"/>
                    </a:lnTo>
                    <a:lnTo>
                      <a:pt x="202" y="286"/>
                    </a:lnTo>
                    <a:lnTo>
                      <a:pt x="194" y="287"/>
                    </a:lnTo>
                    <a:lnTo>
                      <a:pt x="164" y="287"/>
                    </a:lnTo>
                    <a:lnTo>
                      <a:pt x="164" y="226"/>
                    </a:lnTo>
                    <a:lnTo>
                      <a:pt x="164" y="226"/>
                    </a:lnTo>
                    <a:lnTo>
                      <a:pt x="168" y="225"/>
                    </a:lnTo>
                    <a:lnTo>
                      <a:pt x="168" y="225"/>
                    </a:lnTo>
                    <a:lnTo>
                      <a:pt x="174" y="222"/>
                    </a:lnTo>
                    <a:lnTo>
                      <a:pt x="179" y="218"/>
                    </a:lnTo>
                    <a:lnTo>
                      <a:pt x="183" y="213"/>
                    </a:lnTo>
                    <a:lnTo>
                      <a:pt x="187" y="207"/>
                    </a:lnTo>
                    <a:lnTo>
                      <a:pt x="187" y="207"/>
                    </a:lnTo>
                    <a:lnTo>
                      <a:pt x="191" y="199"/>
                    </a:lnTo>
                    <a:lnTo>
                      <a:pt x="194" y="191"/>
                    </a:lnTo>
                    <a:lnTo>
                      <a:pt x="195" y="183"/>
                    </a:lnTo>
                    <a:lnTo>
                      <a:pt x="195" y="175"/>
                    </a:lnTo>
                    <a:lnTo>
                      <a:pt x="195" y="175"/>
                    </a:lnTo>
                    <a:lnTo>
                      <a:pt x="195" y="163"/>
                    </a:lnTo>
                    <a:lnTo>
                      <a:pt x="194" y="157"/>
                    </a:lnTo>
                    <a:lnTo>
                      <a:pt x="191" y="155"/>
                    </a:lnTo>
                    <a:lnTo>
                      <a:pt x="189" y="151"/>
                    </a:lnTo>
                    <a:lnTo>
                      <a:pt x="186" y="149"/>
                    </a:lnTo>
                    <a:lnTo>
                      <a:pt x="182" y="148"/>
                    </a:lnTo>
                    <a:lnTo>
                      <a:pt x="178" y="148"/>
                    </a:lnTo>
                    <a:lnTo>
                      <a:pt x="178" y="148"/>
                    </a:lnTo>
                    <a:lnTo>
                      <a:pt x="171" y="149"/>
                    </a:lnTo>
                    <a:lnTo>
                      <a:pt x="164" y="152"/>
                    </a:lnTo>
                    <a:lnTo>
                      <a:pt x="172" y="117"/>
                    </a:lnTo>
                    <a:lnTo>
                      <a:pt x="164" y="118"/>
                    </a:lnTo>
                    <a:lnTo>
                      <a:pt x="164" y="50"/>
                    </a:lnTo>
                    <a:lnTo>
                      <a:pt x="164" y="50"/>
                    </a:lnTo>
                    <a:close/>
                    <a:moveTo>
                      <a:pt x="164" y="211"/>
                    </a:moveTo>
                    <a:lnTo>
                      <a:pt x="164" y="211"/>
                    </a:lnTo>
                    <a:lnTo>
                      <a:pt x="167" y="210"/>
                    </a:lnTo>
                    <a:lnTo>
                      <a:pt x="170" y="207"/>
                    </a:lnTo>
                    <a:lnTo>
                      <a:pt x="175" y="199"/>
                    </a:lnTo>
                    <a:lnTo>
                      <a:pt x="175" y="199"/>
                    </a:lnTo>
                    <a:lnTo>
                      <a:pt x="179" y="187"/>
                    </a:lnTo>
                    <a:lnTo>
                      <a:pt x="180" y="175"/>
                    </a:lnTo>
                    <a:lnTo>
                      <a:pt x="180" y="175"/>
                    </a:lnTo>
                    <a:lnTo>
                      <a:pt x="179" y="165"/>
                    </a:lnTo>
                    <a:lnTo>
                      <a:pt x="178" y="163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2" y="159"/>
                    </a:lnTo>
                    <a:lnTo>
                      <a:pt x="172" y="159"/>
                    </a:lnTo>
                    <a:lnTo>
                      <a:pt x="167" y="159"/>
                    </a:lnTo>
                    <a:lnTo>
                      <a:pt x="167" y="159"/>
                    </a:lnTo>
                    <a:lnTo>
                      <a:pt x="164" y="160"/>
                    </a:lnTo>
                    <a:lnTo>
                      <a:pt x="164" y="211"/>
                    </a:lnTo>
                    <a:close/>
                    <a:moveTo>
                      <a:pt x="133" y="0"/>
                    </a:moveTo>
                    <a:lnTo>
                      <a:pt x="164" y="0"/>
                    </a:lnTo>
                    <a:lnTo>
                      <a:pt x="164" y="14"/>
                    </a:lnTo>
                    <a:lnTo>
                      <a:pt x="133" y="14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  <a:moveTo>
                      <a:pt x="133" y="50"/>
                    </a:moveTo>
                    <a:lnTo>
                      <a:pt x="164" y="50"/>
                    </a:lnTo>
                    <a:lnTo>
                      <a:pt x="164" y="118"/>
                    </a:lnTo>
                    <a:lnTo>
                      <a:pt x="149" y="119"/>
                    </a:lnTo>
                    <a:lnTo>
                      <a:pt x="133" y="192"/>
                    </a:lnTo>
                    <a:lnTo>
                      <a:pt x="133" y="122"/>
                    </a:lnTo>
                    <a:lnTo>
                      <a:pt x="136" y="111"/>
                    </a:lnTo>
                    <a:lnTo>
                      <a:pt x="136" y="111"/>
                    </a:lnTo>
                    <a:lnTo>
                      <a:pt x="133" y="110"/>
                    </a:lnTo>
                    <a:lnTo>
                      <a:pt x="133" y="50"/>
                    </a:lnTo>
                    <a:lnTo>
                      <a:pt x="133" y="50"/>
                    </a:lnTo>
                    <a:close/>
                    <a:moveTo>
                      <a:pt x="164" y="287"/>
                    </a:moveTo>
                    <a:lnTo>
                      <a:pt x="133" y="287"/>
                    </a:lnTo>
                    <a:lnTo>
                      <a:pt x="133" y="218"/>
                    </a:lnTo>
                    <a:lnTo>
                      <a:pt x="133" y="218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40" y="224"/>
                    </a:lnTo>
                    <a:lnTo>
                      <a:pt x="143" y="226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64" y="226"/>
                    </a:lnTo>
                    <a:lnTo>
                      <a:pt x="164" y="287"/>
                    </a:lnTo>
                    <a:lnTo>
                      <a:pt x="164" y="287"/>
                    </a:lnTo>
                    <a:close/>
                    <a:moveTo>
                      <a:pt x="164" y="160"/>
                    </a:moveTo>
                    <a:lnTo>
                      <a:pt x="164" y="160"/>
                    </a:lnTo>
                    <a:lnTo>
                      <a:pt x="163" y="161"/>
                    </a:lnTo>
                    <a:lnTo>
                      <a:pt x="153" y="201"/>
                    </a:lnTo>
                    <a:lnTo>
                      <a:pt x="153" y="201"/>
                    </a:lnTo>
                    <a:lnTo>
                      <a:pt x="153" y="205"/>
                    </a:lnTo>
                    <a:lnTo>
                      <a:pt x="153" y="205"/>
                    </a:lnTo>
                    <a:lnTo>
                      <a:pt x="153" y="207"/>
                    </a:lnTo>
                    <a:lnTo>
                      <a:pt x="156" y="210"/>
                    </a:lnTo>
                    <a:lnTo>
                      <a:pt x="159" y="211"/>
                    </a:lnTo>
                    <a:lnTo>
                      <a:pt x="161" y="211"/>
                    </a:lnTo>
                    <a:lnTo>
                      <a:pt x="161" y="211"/>
                    </a:lnTo>
                    <a:lnTo>
                      <a:pt x="164" y="211"/>
                    </a:lnTo>
                    <a:lnTo>
                      <a:pt x="164" y="160"/>
                    </a:lnTo>
                    <a:close/>
                    <a:moveTo>
                      <a:pt x="96" y="0"/>
                    </a:moveTo>
                    <a:lnTo>
                      <a:pt x="133" y="0"/>
                    </a:lnTo>
                    <a:lnTo>
                      <a:pt x="133" y="14"/>
                    </a:lnTo>
                    <a:lnTo>
                      <a:pt x="96" y="14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  <a:moveTo>
                      <a:pt x="96" y="50"/>
                    </a:moveTo>
                    <a:lnTo>
                      <a:pt x="133" y="5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4" y="109"/>
                    </a:lnTo>
                    <a:lnTo>
                      <a:pt x="124" y="109"/>
                    </a:lnTo>
                    <a:lnTo>
                      <a:pt x="117" y="110"/>
                    </a:lnTo>
                    <a:lnTo>
                      <a:pt x="110" y="111"/>
                    </a:lnTo>
                    <a:lnTo>
                      <a:pt x="103" y="115"/>
                    </a:lnTo>
                    <a:lnTo>
                      <a:pt x="96" y="121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  <a:moveTo>
                      <a:pt x="133" y="287"/>
                    </a:moveTo>
                    <a:lnTo>
                      <a:pt x="96" y="287"/>
                    </a:lnTo>
                    <a:lnTo>
                      <a:pt x="96" y="226"/>
                    </a:lnTo>
                    <a:lnTo>
                      <a:pt x="111" y="226"/>
                    </a:lnTo>
                    <a:lnTo>
                      <a:pt x="133" y="122"/>
                    </a:lnTo>
                    <a:lnTo>
                      <a:pt x="133" y="192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07"/>
                    </a:lnTo>
                    <a:lnTo>
                      <a:pt x="132" y="207"/>
                    </a:lnTo>
                    <a:lnTo>
                      <a:pt x="132" y="213"/>
                    </a:lnTo>
                    <a:lnTo>
                      <a:pt x="133" y="218"/>
                    </a:lnTo>
                    <a:lnTo>
                      <a:pt x="133" y="287"/>
                    </a:lnTo>
                    <a:lnTo>
                      <a:pt x="133" y="287"/>
                    </a:lnTo>
                    <a:close/>
                    <a:moveTo>
                      <a:pt x="96" y="186"/>
                    </a:moveTo>
                    <a:lnTo>
                      <a:pt x="101" y="169"/>
                    </a:lnTo>
                    <a:lnTo>
                      <a:pt x="101" y="169"/>
                    </a:lnTo>
                    <a:lnTo>
                      <a:pt x="96" y="168"/>
                    </a:lnTo>
                    <a:lnTo>
                      <a:pt x="96" y="186"/>
                    </a:lnTo>
                    <a:lnTo>
                      <a:pt x="96" y="186"/>
                    </a:lnTo>
                    <a:close/>
                    <a:moveTo>
                      <a:pt x="96" y="160"/>
                    </a:moveTo>
                    <a:lnTo>
                      <a:pt x="96" y="160"/>
                    </a:lnTo>
                    <a:lnTo>
                      <a:pt x="102" y="163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05" y="125"/>
                    </a:lnTo>
                    <a:lnTo>
                      <a:pt x="96" y="133"/>
                    </a:lnTo>
                    <a:lnTo>
                      <a:pt x="96" y="160"/>
                    </a:lnTo>
                    <a:close/>
                    <a:moveTo>
                      <a:pt x="82" y="0"/>
                    </a:moveTo>
                    <a:lnTo>
                      <a:pt x="96" y="0"/>
                    </a:lnTo>
                    <a:lnTo>
                      <a:pt x="96" y="14"/>
                    </a:lnTo>
                    <a:lnTo>
                      <a:pt x="82" y="14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  <a:moveTo>
                      <a:pt x="82" y="50"/>
                    </a:moveTo>
                    <a:lnTo>
                      <a:pt x="96" y="5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82" y="137"/>
                    </a:lnTo>
                    <a:lnTo>
                      <a:pt x="82" y="50"/>
                    </a:lnTo>
                    <a:lnTo>
                      <a:pt x="82" y="50"/>
                    </a:lnTo>
                    <a:close/>
                    <a:moveTo>
                      <a:pt x="96" y="287"/>
                    </a:moveTo>
                    <a:lnTo>
                      <a:pt x="82" y="287"/>
                    </a:lnTo>
                    <a:lnTo>
                      <a:pt x="82" y="164"/>
                    </a:lnTo>
                    <a:lnTo>
                      <a:pt x="82" y="164"/>
                    </a:lnTo>
                    <a:lnTo>
                      <a:pt x="90" y="165"/>
                    </a:lnTo>
                    <a:lnTo>
                      <a:pt x="96" y="168"/>
                    </a:lnTo>
                    <a:lnTo>
                      <a:pt x="96" y="186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96" y="287"/>
                    </a:lnTo>
                    <a:lnTo>
                      <a:pt x="96" y="287"/>
                    </a:lnTo>
                    <a:close/>
                    <a:moveTo>
                      <a:pt x="96" y="133"/>
                    </a:moveTo>
                    <a:lnTo>
                      <a:pt x="96" y="133"/>
                    </a:lnTo>
                    <a:lnTo>
                      <a:pt x="90" y="144"/>
                    </a:lnTo>
                    <a:lnTo>
                      <a:pt x="83" y="157"/>
                    </a:lnTo>
                    <a:lnTo>
                      <a:pt x="83" y="157"/>
                    </a:lnTo>
                    <a:lnTo>
                      <a:pt x="96" y="160"/>
                    </a:lnTo>
                    <a:lnTo>
                      <a:pt x="96" y="133"/>
                    </a:lnTo>
                    <a:close/>
                    <a:moveTo>
                      <a:pt x="40" y="0"/>
                    </a:moveTo>
                    <a:lnTo>
                      <a:pt x="82" y="0"/>
                    </a:lnTo>
                    <a:lnTo>
                      <a:pt x="82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27" y="15"/>
                    </a:lnTo>
                    <a:lnTo>
                      <a:pt x="22" y="19"/>
                    </a:lnTo>
                    <a:lnTo>
                      <a:pt x="18" y="25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9"/>
                    </a:lnTo>
                    <a:lnTo>
                      <a:pt x="22" y="45"/>
                    </a:lnTo>
                    <a:lnTo>
                      <a:pt x="27" y="49"/>
                    </a:lnTo>
                    <a:lnTo>
                      <a:pt x="36" y="50"/>
                    </a:lnTo>
                    <a:lnTo>
                      <a:pt x="82" y="50"/>
                    </a:lnTo>
                    <a:lnTo>
                      <a:pt x="82" y="137"/>
                    </a:lnTo>
                    <a:lnTo>
                      <a:pt x="82" y="137"/>
                    </a:lnTo>
                    <a:lnTo>
                      <a:pt x="69" y="155"/>
                    </a:lnTo>
                    <a:lnTo>
                      <a:pt x="69" y="155"/>
                    </a:lnTo>
                    <a:lnTo>
                      <a:pt x="61" y="155"/>
                    </a:lnTo>
                    <a:lnTo>
                      <a:pt x="61" y="155"/>
                    </a:lnTo>
                    <a:lnTo>
                      <a:pt x="48" y="156"/>
                    </a:lnTo>
                    <a:lnTo>
                      <a:pt x="42" y="157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34" y="163"/>
                    </a:lnTo>
                    <a:lnTo>
                      <a:pt x="31" y="167"/>
                    </a:lnTo>
                    <a:lnTo>
                      <a:pt x="29" y="169"/>
                    </a:lnTo>
                    <a:lnTo>
                      <a:pt x="29" y="174"/>
                    </a:lnTo>
                    <a:lnTo>
                      <a:pt x="29" y="174"/>
                    </a:lnTo>
                    <a:lnTo>
                      <a:pt x="29" y="178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4" y="182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42" y="183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6" y="179"/>
                    </a:lnTo>
                    <a:lnTo>
                      <a:pt x="48" y="178"/>
                    </a:lnTo>
                    <a:lnTo>
                      <a:pt x="48" y="178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5" y="172"/>
                    </a:lnTo>
                    <a:lnTo>
                      <a:pt x="45" y="172"/>
                    </a:lnTo>
                    <a:lnTo>
                      <a:pt x="48" y="168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7" y="164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48" y="195"/>
                    </a:lnTo>
                    <a:lnTo>
                      <a:pt x="44" y="207"/>
                    </a:lnTo>
                    <a:lnTo>
                      <a:pt x="41" y="218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41" y="233"/>
                    </a:lnTo>
                    <a:lnTo>
                      <a:pt x="42" y="237"/>
                    </a:lnTo>
                    <a:lnTo>
                      <a:pt x="45" y="240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3" y="244"/>
                    </a:lnTo>
                    <a:lnTo>
                      <a:pt x="61" y="244"/>
                    </a:lnTo>
                    <a:lnTo>
                      <a:pt x="61" y="244"/>
                    </a:lnTo>
                    <a:lnTo>
                      <a:pt x="60" y="240"/>
                    </a:lnTo>
                    <a:lnTo>
                      <a:pt x="60" y="236"/>
                    </a:lnTo>
                    <a:lnTo>
                      <a:pt x="60" y="236"/>
                    </a:lnTo>
                    <a:lnTo>
                      <a:pt x="61" y="221"/>
                    </a:lnTo>
                    <a:lnTo>
                      <a:pt x="61" y="221"/>
                    </a:lnTo>
                    <a:lnTo>
                      <a:pt x="64" y="207"/>
                    </a:lnTo>
                    <a:lnTo>
                      <a:pt x="68" y="194"/>
                    </a:lnTo>
                    <a:lnTo>
                      <a:pt x="73" y="179"/>
                    </a:lnTo>
                    <a:lnTo>
                      <a:pt x="80" y="164"/>
                    </a:lnTo>
                    <a:lnTo>
                      <a:pt x="80" y="164"/>
                    </a:lnTo>
                    <a:lnTo>
                      <a:pt x="82" y="164"/>
                    </a:lnTo>
                    <a:lnTo>
                      <a:pt x="82" y="287"/>
                    </a:lnTo>
                    <a:lnTo>
                      <a:pt x="40" y="287"/>
                    </a:lnTo>
                    <a:lnTo>
                      <a:pt x="40" y="287"/>
                    </a:lnTo>
                    <a:lnTo>
                      <a:pt x="31" y="286"/>
                    </a:lnTo>
                    <a:lnTo>
                      <a:pt x="25" y="285"/>
                    </a:lnTo>
                    <a:lnTo>
                      <a:pt x="18" y="280"/>
                    </a:lnTo>
                    <a:lnTo>
                      <a:pt x="13" y="275"/>
                    </a:lnTo>
                    <a:lnTo>
                      <a:pt x="7" y="270"/>
                    </a:lnTo>
                    <a:lnTo>
                      <a:pt x="4" y="263"/>
                    </a:lnTo>
                    <a:lnTo>
                      <a:pt x="2" y="256"/>
                    </a:lnTo>
                    <a:lnTo>
                      <a:pt x="0" y="24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0" name="Freeform 171"/>
              <p:cNvSpPr>
                <a:spLocks noEditPoints="1"/>
              </p:cNvSpPr>
              <p:nvPr/>
            </p:nvSpPr>
            <p:spPr bwMode="auto">
              <a:xfrm>
                <a:off x="5813136" y="2685292"/>
                <a:ext cx="437266" cy="421248"/>
              </a:xfrm>
              <a:custGeom>
                <a:avLst/>
                <a:gdLst>
                  <a:gd name="T0" fmla="*/ 337 w 354"/>
                  <a:gd name="T1" fmla="*/ 299 h 356"/>
                  <a:gd name="T2" fmla="*/ 352 w 354"/>
                  <a:gd name="T3" fmla="*/ 91 h 356"/>
                  <a:gd name="T4" fmla="*/ 339 w 354"/>
                  <a:gd name="T5" fmla="*/ 154 h 356"/>
                  <a:gd name="T6" fmla="*/ 333 w 354"/>
                  <a:gd name="T7" fmla="*/ 150 h 356"/>
                  <a:gd name="T8" fmla="*/ 333 w 354"/>
                  <a:gd name="T9" fmla="*/ 206 h 356"/>
                  <a:gd name="T10" fmla="*/ 289 w 354"/>
                  <a:gd name="T11" fmla="*/ 221 h 356"/>
                  <a:gd name="T12" fmla="*/ 306 w 354"/>
                  <a:gd name="T13" fmla="*/ 244 h 356"/>
                  <a:gd name="T14" fmla="*/ 283 w 354"/>
                  <a:gd name="T15" fmla="*/ 267 h 356"/>
                  <a:gd name="T16" fmla="*/ 306 w 354"/>
                  <a:gd name="T17" fmla="*/ 338 h 356"/>
                  <a:gd name="T18" fmla="*/ 283 w 354"/>
                  <a:gd name="T19" fmla="*/ 59 h 356"/>
                  <a:gd name="T20" fmla="*/ 317 w 354"/>
                  <a:gd name="T21" fmla="*/ 59 h 356"/>
                  <a:gd name="T22" fmla="*/ 271 w 354"/>
                  <a:gd name="T23" fmla="*/ 47 h 356"/>
                  <a:gd name="T24" fmla="*/ 263 w 354"/>
                  <a:gd name="T25" fmla="*/ 12 h 356"/>
                  <a:gd name="T26" fmla="*/ 272 w 354"/>
                  <a:gd name="T27" fmla="*/ 223 h 356"/>
                  <a:gd name="T28" fmla="*/ 283 w 354"/>
                  <a:gd name="T29" fmla="*/ 68 h 356"/>
                  <a:gd name="T30" fmla="*/ 272 w 354"/>
                  <a:gd name="T31" fmla="*/ 264 h 356"/>
                  <a:gd name="T32" fmla="*/ 274 w 354"/>
                  <a:gd name="T33" fmla="*/ 356 h 356"/>
                  <a:gd name="T34" fmla="*/ 263 w 354"/>
                  <a:gd name="T35" fmla="*/ 28 h 356"/>
                  <a:gd name="T36" fmla="*/ 259 w 354"/>
                  <a:gd name="T37" fmla="*/ 50 h 356"/>
                  <a:gd name="T38" fmla="*/ 236 w 354"/>
                  <a:gd name="T39" fmla="*/ 50 h 356"/>
                  <a:gd name="T40" fmla="*/ 230 w 354"/>
                  <a:gd name="T41" fmla="*/ 28 h 356"/>
                  <a:gd name="T42" fmla="*/ 263 w 354"/>
                  <a:gd name="T43" fmla="*/ 68 h 356"/>
                  <a:gd name="T44" fmla="*/ 263 w 354"/>
                  <a:gd name="T45" fmla="*/ 231 h 356"/>
                  <a:gd name="T46" fmla="*/ 228 w 354"/>
                  <a:gd name="T47" fmla="*/ 269 h 356"/>
                  <a:gd name="T48" fmla="*/ 228 w 354"/>
                  <a:gd name="T49" fmla="*/ 216 h 356"/>
                  <a:gd name="T50" fmla="*/ 263 w 354"/>
                  <a:gd name="T51" fmla="*/ 348 h 356"/>
                  <a:gd name="T52" fmla="*/ 228 w 354"/>
                  <a:gd name="T53" fmla="*/ 28 h 356"/>
                  <a:gd name="T54" fmla="*/ 225 w 354"/>
                  <a:gd name="T55" fmla="*/ 49 h 356"/>
                  <a:gd name="T56" fmla="*/ 228 w 354"/>
                  <a:gd name="T57" fmla="*/ 4 h 356"/>
                  <a:gd name="T58" fmla="*/ 179 w 354"/>
                  <a:gd name="T59" fmla="*/ 68 h 356"/>
                  <a:gd name="T60" fmla="*/ 228 w 354"/>
                  <a:gd name="T61" fmla="*/ 216 h 356"/>
                  <a:gd name="T62" fmla="*/ 228 w 354"/>
                  <a:gd name="T63" fmla="*/ 299 h 356"/>
                  <a:gd name="T64" fmla="*/ 133 w 354"/>
                  <a:gd name="T65" fmla="*/ 43 h 356"/>
                  <a:gd name="T66" fmla="*/ 126 w 354"/>
                  <a:gd name="T67" fmla="*/ 4 h 356"/>
                  <a:gd name="T68" fmla="*/ 179 w 354"/>
                  <a:gd name="T69" fmla="*/ 68 h 356"/>
                  <a:gd name="T70" fmla="*/ 179 w 354"/>
                  <a:gd name="T71" fmla="*/ 242 h 356"/>
                  <a:gd name="T72" fmla="*/ 171 w 354"/>
                  <a:gd name="T73" fmla="*/ 162 h 356"/>
                  <a:gd name="T74" fmla="*/ 115 w 354"/>
                  <a:gd name="T75" fmla="*/ 31 h 356"/>
                  <a:gd name="T76" fmla="*/ 123 w 354"/>
                  <a:gd name="T77" fmla="*/ 50 h 356"/>
                  <a:gd name="T78" fmla="*/ 100 w 354"/>
                  <a:gd name="T79" fmla="*/ 43 h 356"/>
                  <a:gd name="T80" fmla="*/ 90 w 354"/>
                  <a:gd name="T81" fmla="*/ 12 h 356"/>
                  <a:gd name="T82" fmla="*/ 126 w 354"/>
                  <a:gd name="T83" fmla="*/ 96 h 356"/>
                  <a:gd name="T84" fmla="*/ 90 w 354"/>
                  <a:gd name="T85" fmla="*/ 256 h 356"/>
                  <a:gd name="T86" fmla="*/ 126 w 354"/>
                  <a:gd name="T87" fmla="*/ 162 h 356"/>
                  <a:gd name="T88" fmla="*/ 90 w 354"/>
                  <a:gd name="T89" fmla="*/ 348 h 356"/>
                  <a:gd name="T90" fmla="*/ 79 w 354"/>
                  <a:gd name="T91" fmla="*/ 39 h 356"/>
                  <a:gd name="T92" fmla="*/ 71 w 354"/>
                  <a:gd name="T93" fmla="*/ 20 h 356"/>
                  <a:gd name="T94" fmla="*/ 90 w 354"/>
                  <a:gd name="T95" fmla="*/ 162 h 356"/>
                  <a:gd name="T96" fmla="*/ 90 w 354"/>
                  <a:gd name="T97" fmla="*/ 68 h 356"/>
                  <a:gd name="T98" fmla="*/ 81 w 354"/>
                  <a:gd name="T99" fmla="*/ 264 h 356"/>
                  <a:gd name="T100" fmla="*/ 84 w 354"/>
                  <a:gd name="T101" fmla="*/ 353 h 356"/>
                  <a:gd name="T102" fmla="*/ 37 w 354"/>
                  <a:gd name="T103" fmla="*/ 59 h 356"/>
                  <a:gd name="T104" fmla="*/ 71 w 354"/>
                  <a:gd name="T105" fmla="*/ 20 h 356"/>
                  <a:gd name="T106" fmla="*/ 54 w 354"/>
                  <a:gd name="T107" fmla="*/ 227 h 356"/>
                  <a:gd name="T108" fmla="*/ 50 w 354"/>
                  <a:gd name="T109" fmla="*/ 257 h 356"/>
                  <a:gd name="T110" fmla="*/ 16 w 354"/>
                  <a:gd name="T111" fmla="*/ 299 h 356"/>
                  <a:gd name="T112" fmla="*/ 71 w 354"/>
                  <a:gd name="T113" fmla="*/ 68 h 356"/>
                  <a:gd name="T114" fmla="*/ 49 w 354"/>
                  <a:gd name="T115" fmla="*/ 345 h 356"/>
                  <a:gd name="T116" fmla="*/ 20 w 354"/>
                  <a:gd name="T117" fmla="*/ 150 h 356"/>
                  <a:gd name="T118" fmla="*/ 16 w 354"/>
                  <a:gd name="T119" fmla="*/ 154 h 356"/>
                  <a:gd name="T120" fmla="*/ 0 w 354"/>
                  <a:gd name="T121" fmla="*/ 95 h 356"/>
                  <a:gd name="T122" fmla="*/ 16 w 354"/>
                  <a:gd name="T123" fmla="*/ 96 h 356"/>
                  <a:gd name="T124" fmla="*/ 16 w 354"/>
                  <a:gd name="T125" fmla="*/ 21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356">
                    <a:moveTo>
                      <a:pt x="337" y="299"/>
                    </a:moveTo>
                    <a:lnTo>
                      <a:pt x="337" y="210"/>
                    </a:lnTo>
                    <a:lnTo>
                      <a:pt x="337" y="210"/>
                    </a:lnTo>
                    <a:lnTo>
                      <a:pt x="340" y="215"/>
                    </a:lnTo>
                    <a:lnTo>
                      <a:pt x="341" y="222"/>
                    </a:lnTo>
                    <a:lnTo>
                      <a:pt x="341" y="299"/>
                    </a:lnTo>
                    <a:lnTo>
                      <a:pt x="337" y="299"/>
                    </a:lnTo>
                    <a:lnTo>
                      <a:pt x="337" y="299"/>
                    </a:lnTo>
                    <a:close/>
                    <a:moveTo>
                      <a:pt x="337" y="154"/>
                    </a:moveTo>
                    <a:lnTo>
                      <a:pt x="337" y="96"/>
                    </a:lnTo>
                    <a:lnTo>
                      <a:pt x="337" y="96"/>
                    </a:lnTo>
                    <a:lnTo>
                      <a:pt x="339" y="95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50" y="91"/>
                    </a:lnTo>
                    <a:lnTo>
                      <a:pt x="352" y="91"/>
                    </a:lnTo>
                    <a:lnTo>
                      <a:pt x="354" y="93"/>
                    </a:lnTo>
                    <a:lnTo>
                      <a:pt x="354" y="95"/>
                    </a:lnTo>
                    <a:lnTo>
                      <a:pt x="354" y="142"/>
                    </a:lnTo>
                    <a:lnTo>
                      <a:pt x="354" y="142"/>
                    </a:lnTo>
                    <a:lnTo>
                      <a:pt x="352" y="147"/>
                    </a:lnTo>
                    <a:lnTo>
                      <a:pt x="350" y="149"/>
                    </a:lnTo>
                    <a:lnTo>
                      <a:pt x="348" y="150"/>
                    </a:lnTo>
                    <a:lnTo>
                      <a:pt x="339" y="154"/>
                    </a:lnTo>
                    <a:lnTo>
                      <a:pt x="339" y="154"/>
                    </a:lnTo>
                    <a:lnTo>
                      <a:pt x="337" y="154"/>
                    </a:lnTo>
                    <a:lnTo>
                      <a:pt x="337" y="154"/>
                    </a:lnTo>
                    <a:close/>
                    <a:moveTo>
                      <a:pt x="337" y="96"/>
                    </a:moveTo>
                    <a:lnTo>
                      <a:pt x="337" y="154"/>
                    </a:lnTo>
                    <a:lnTo>
                      <a:pt x="337" y="154"/>
                    </a:lnTo>
                    <a:lnTo>
                      <a:pt x="335" y="153"/>
                    </a:lnTo>
                    <a:lnTo>
                      <a:pt x="333" y="150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5" y="99"/>
                    </a:lnTo>
                    <a:lnTo>
                      <a:pt x="337" y="96"/>
                    </a:lnTo>
                    <a:lnTo>
                      <a:pt x="337" y="96"/>
                    </a:lnTo>
                    <a:close/>
                    <a:moveTo>
                      <a:pt x="337" y="210"/>
                    </a:moveTo>
                    <a:lnTo>
                      <a:pt x="337" y="210"/>
                    </a:lnTo>
                    <a:lnTo>
                      <a:pt x="333" y="206"/>
                    </a:lnTo>
                    <a:lnTo>
                      <a:pt x="329" y="202"/>
                    </a:lnTo>
                    <a:lnTo>
                      <a:pt x="324" y="199"/>
                    </a:lnTo>
                    <a:lnTo>
                      <a:pt x="317" y="199"/>
                    </a:lnTo>
                    <a:lnTo>
                      <a:pt x="317" y="68"/>
                    </a:lnTo>
                    <a:lnTo>
                      <a:pt x="283" y="68"/>
                    </a:lnTo>
                    <a:lnTo>
                      <a:pt x="283" y="221"/>
                    </a:lnTo>
                    <a:lnTo>
                      <a:pt x="283" y="221"/>
                    </a:lnTo>
                    <a:lnTo>
                      <a:pt x="289" y="221"/>
                    </a:lnTo>
                    <a:lnTo>
                      <a:pt x="293" y="222"/>
                    </a:lnTo>
                    <a:lnTo>
                      <a:pt x="297" y="225"/>
                    </a:lnTo>
                    <a:lnTo>
                      <a:pt x="299" y="227"/>
                    </a:lnTo>
                    <a:lnTo>
                      <a:pt x="302" y="230"/>
                    </a:lnTo>
                    <a:lnTo>
                      <a:pt x="305" y="234"/>
                    </a:lnTo>
                    <a:lnTo>
                      <a:pt x="306" y="239"/>
                    </a:lnTo>
                    <a:lnTo>
                      <a:pt x="306" y="244"/>
                    </a:lnTo>
                    <a:lnTo>
                      <a:pt x="306" y="244"/>
                    </a:lnTo>
                    <a:lnTo>
                      <a:pt x="306" y="248"/>
                    </a:lnTo>
                    <a:lnTo>
                      <a:pt x="305" y="253"/>
                    </a:lnTo>
                    <a:lnTo>
                      <a:pt x="302" y="257"/>
                    </a:lnTo>
                    <a:lnTo>
                      <a:pt x="299" y="260"/>
                    </a:lnTo>
                    <a:lnTo>
                      <a:pt x="297" y="262"/>
                    </a:lnTo>
                    <a:lnTo>
                      <a:pt x="293" y="265"/>
                    </a:lnTo>
                    <a:lnTo>
                      <a:pt x="289" y="267"/>
                    </a:lnTo>
                    <a:lnTo>
                      <a:pt x="283" y="267"/>
                    </a:lnTo>
                    <a:lnTo>
                      <a:pt x="283" y="299"/>
                    </a:lnTo>
                    <a:lnTo>
                      <a:pt x="337" y="299"/>
                    </a:lnTo>
                    <a:lnTo>
                      <a:pt x="337" y="210"/>
                    </a:lnTo>
                    <a:lnTo>
                      <a:pt x="337" y="210"/>
                    </a:lnTo>
                    <a:close/>
                    <a:moveTo>
                      <a:pt x="283" y="356"/>
                    </a:moveTo>
                    <a:lnTo>
                      <a:pt x="283" y="314"/>
                    </a:lnTo>
                    <a:lnTo>
                      <a:pt x="306" y="314"/>
                    </a:lnTo>
                    <a:lnTo>
                      <a:pt x="306" y="338"/>
                    </a:lnTo>
                    <a:lnTo>
                      <a:pt x="306" y="338"/>
                    </a:lnTo>
                    <a:lnTo>
                      <a:pt x="305" y="345"/>
                    </a:lnTo>
                    <a:lnTo>
                      <a:pt x="301" y="350"/>
                    </a:lnTo>
                    <a:lnTo>
                      <a:pt x="295" y="355"/>
                    </a:lnTo>
                    <a:lnTo>
                      <a:pt x="289" y="356"/>
                    </a:lnTo>
                    <a:lnTo>
                      <a:pt x="283" y="356"/>
                    </a:lnTo>
                    <a:lnTo>
                      <a:pt x="283" y="356"/>
                    </a:lnTo>
                    <a:close/>
                    <a:moveTo>
                      <a:pt x="283" y="59"/>
                    </a:moveTo>
                    <a:lnTo>
                      <a:pt x="283" y="20"/>
                    </a:lnTo>
                    <a:lnTo>
                      <a:pt x="283" y="20"/>
                    </a:lnTo>
                    <a:lnTo>
                      <a:pt x="298" y="30"/>
                    </a:lnTo>
                    <a:lnTo>
                      <a:pt x="309" y="38"/>
                    </a:lnTo>
                    <a:lnTo>
                      <a:pt x="313" y="43"/>
                    </a:lnTo>
                    <a:lnTo>
                      <a:pt x="316" y="49"/>
                    </a:lnTo>
                    <a:lnTo>
                      <a:pt x="317" y="54"/>
                    </a:lnTo>
                    <a:lnTo>
                      <a:pt x="317" y="59"/>
                    </a:lnTo>
                    <a:lnTo>
                      <a:pt x="283" y="59"/>
                    </a:lnTo>
                    <a:close/>
                    <a:moveTo>
                      <a:pt x="283" y="20"/>
                    </a:moveTo>
                    <a:lnTo>
                      <a:pt x="283" y="59"/>
                    </a:lnTo>
                    <a:lnTo>
                      <a:pt x="263" y="59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8" y="50"/>
                    </a:lnTo>
                    <a:lnTo>
                      <a:pt x="271" y="47"/>
                    </a:lnTo>
                    <a:lnTo>
                      <a:pt x="274" y="43"/>
                    </a:lnTo>
                    <a:lnTo>
                      <a:pt x="275" y="39"/>
                    </a:lnTo>
                    <a:lnTo>
                      <a:pt x="275" y="39"/>
                    </a:lnTo>
                    <a:lnTo>
                      <a:pt x="274" y="35"/>
                    </a:lnTo>
                    <a:lnTo>
                      <a:pt x="271" y="31"/>
                    </a:lnTo>
                    <a:lnTo>
                      <a:pt x="268" y="28"/>
                    </a:lnTo>
                    <a:lnTo>
                      <a:pt x="263" y="28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83" y="20"/>
                    </a:lnTo>
                    <a:lnTo>
                      <a:pt x="283" y="20"/>
                    </a:lnTo>
                    <a:close/>
                    <a:moveTo>
                      <a:pt x="283" y="68"/>
                    </a:moveTo>
                    <a:lnTo>
                      <a:pt x="283" y="221"/>
                    </a:lnTo>
                    <a:lnTo>
                      <a:pt x="283" y="221"/>
                    </a:lnTo>
                    <a:lnTo>
                      <a:pt x="278" y="221"/>
                    </a:lnTo>
                    <a:lnTo>
                      <a:pt x="272" y="223"/>
                    </a:lnTo>
                    <a:lnTo>
                      <a:pt x="267" y="227"/>
                    </a:lnTo>
                    <a:lnTo>
                      <a:pt x="263" y="231"/>
                    </a:lnTo>
                    <a:lnTo>
                      <a:pt x="263" y="162"/>
                    </a:lnTo>
                    <a:lnTo>
                      <a:pt x="272" y="162"/>
                    </a:lnTo>
                    <a:lnTo>
                      <a:pt x="272" y="96"/>
                    </a:lnTo>
                    <a:lnTo>
                      <a:pt x="263" y="96"/>
                    </a:lnTo>
                    <a:lnTo>
                      <a:pt x="263" y="68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83" y="267"/>
                    </a:moveTo>
                    <a:lnTo>
                      <a:pt x="283" y="299"/>
                    </a:lnTo>
                    <a:lnTo>
                      <a:pt x="263" y="299"/>
                    </a:lnTo>
                    <a:lnTo>
                      <a:pt x="263" y="256"/>
                    </a:lnTo>
                    <a:lnTo>
                      <a:pt x="263" y="256"/>
                    </a:lnTo>
                    <a:lnTo>
                      <a:pt x="267" y="260"/>
                    </a:lnTo>
                    <a:lnTo>
                      <a:pt x="272" y="264"/>
                    </a:lnTo>
                    <a:lnTo>
                      <a:pt x="278" y="267"/>
                    </a:lnTo>
                    <a:lnTo>
                      <a:pt x="283" y="267"/>
                    </a:lnTo>
                    <a:lnTo>
                      <a:pt x="283" y="267"/>
                    </a:lnTo>
                    <a:close/>
                    <a:moveTo>
                      <a:pt x="283" y="314"/>
                    </a:moveTo>
                    <a:lnTo>
                      <a:pt x="283" y="356"/>
                    </a:lnTo>
                    <a:lnTo>
                      <a:pt x="278" y="356"/>
                    </a:lnTo>
                    <a:lnTo>
                      <a:pt x="278" y="356"/>
                    </a:lnTo>
                    <a:lnTo>
                      <a:pt x="274" y="356"/>
                    </a:lnTo>
                    <a:lnTo>
                      <a:pt x="270" y="353"/>
                    </a:lnTo>
                    <a:lnTo>
                      <a:pt x="267" y="352"/>
                    </a:lnTo>
                    <a:lnTo>
                      <a:pt x="263" y="348"/>
                    </a:lnTo>
                    <a:lnTo>
                      <a:pt x="263" y="314"/>
                    </a:lnTo>
                    <a:lnTo>
                      <a:pt x="283" y="314"/>
                    </a:lnTo>
                    <a:close/>
                    <a:moveTo>
                      <a:pt x="263" y="12"/>
                    </a:moveTo>
                    <a:lnTo>
                      <a:pt x="263" y="28"/>
                    </a:lnTo>
                    <a:lnTo>
                      <a:pt x="263" y="28"/>
                    </a:lnTo>
                    <a:lnTo>
                      <a:pt x="259" y="28"/>
                    </a:lnTo>
                    <a:lnTo>
                      <a:pt x="256" y="31"/>
                    </a:lnTo>
                    <a:lnTo>
                      <a:pt x="253" y="35"/>
                    </a:lnTo>
                    <a:lnTo>
                      <a:pt x="252" y="39"/>
                    </a:lnTo>
                    <a:lnTo>
                      <a:pt x="252" y="39"/>
                    </a:lnTo>
                    <a:lnTo>
                      <a:pt x="253" y="43"/>
                    </a:lnTo>
                    <a:lnTo>
                      <a:pt x="256" y="47"/>
                    </a:lnTo>
                    <a:lnTo>
                      <a:pt x="259" y="50"/>
                    </a:lnTo>
                    <a:lnTo>
                      <a:pt x="263" y="50"/>
                    </a:lnTo>
                    <a:lnTo>
                      <a:pt x="263" y="59"/>
                    </a:lnTo>
                    <a:lnTo>
                      <a:pt x="228" y="59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6" y="50"/>
                    </a:lnTo>
                    <a:lnTo>
                      <a:pt x="238" y="47"/>
                    </a:lnTo>
                    <a:lnTo>
                      <a:pt x="241" y="43"/>
                    </a:lnTo>
                    <a:lnTo>
                      <a:pt x="243" y="39"/>
                    </a:lnTo>
                    <a:lnTo>
                      <a:pt x="243" y="39"/>
                    </a:lnTo>
                    <a:lnTo>
                      <a:pt x="241" y="35"/>
                    </a:lnTo>
                    <a:lnTo>
                      <a:pt x="238" y="31"/>
                    </a:lnTo>
                    <a:lnTo>
                      <a:pt x="236" y="28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8" y="28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47" y="8"/>
                    </a:lnTo>
                    <a:lnTo>
                      <a:pt x="263" y="12"/>
                    </a:lnTo>
                    <a:lnTo>
                      <a:pt x="263" y="12"/>
                    </a:lnTo>
                    <a:close/>
                    <a:moveTo>
                      <a:pt x="263" y="68"/>
                    </a:moveTo>
                    <a:lnTo>
                      <a:pt x="263" y="96"/>
                    </a:lnTo>
                    <a:lnTo>
                      <a:pt x="228" y="96"/>
                    </a:lnTo>
                    <a:lnTo>
                      <a:pt x="228" y="68"/>
                    </a:lnTo>
                    <a:lnTo>
                      <a:pt x="263" y="68"/>
                    </a:lnTo>
                    <a:lnTo>
                      <a:pt x="263" y="68"/>
                    </a:lnTo>
                    <a:close/>
                    <a:moveTo>
                      <a:pt x="263" y="162"/>
                    </a:moveTo>
                    <a:lnTo>
                      <a:pt x="263" y="231"/>
                    </a:lnTo>
                    <a:lnTo>
                      <a:pt x="263" y="231"/>
                    </a:lnTo>
                    <a:lnTo>
                      <a:pt x="262" y="237"/>
                    </a:lnTo>
                    <a:lnTo>
                      <a:pt x="260" y="244"/>
                    </a:lnTo>
                    <a:lnTo>
                      <a:pt x="260" y="244"/>
                    </a:lnTo>
                    <a:lnTo>
                      <a:pt x="262" y="250"/>
                    </a:lnTo>
                    <a:lnTo>
                      <a:pt x="263" y="256"/>
                    </a:lnTo>
                    <a:lnTo>
                      <a:pt x="263" y="299"/>
                    </a:lnTo>
                    <a:lnTo>
                      <a:pt x="228" y="299"/>
                    </a:lnTo>
                    <a:lnTo>
                      <a:pt x="228" y="269"/>
                    </a:lnTo>
                    <a:lnTo>
                      <a:pt x="229" y="269"/>
                    </a:lnTo>
                    <a:lnTo>
                      <a:pt x="229" y="253"/>
                    </a:lnTo>
                    <a:lnTo>
                      <a:pt x="228" y="253"/>
                    </a:lnTo>
                    <a:lnTo>
                      <a:pt x="228" y="242"/>
                    </a:lnTo>
                    <a:lnTo>
                      <a:pt x="229" y="242"/>
                    </a:lnTo>
                    <a:lnTo>
                      <a:pt x="229" y="227"/>
                    </a:lnTo>
                    <a:lnTo>
                      <a:pt x="228" y="227"/>
                    </a:lnTo>
                    <a:lnTo>
                      <a:pt x="228" y="216"/>
                    </a:lnTo>
                    <a:lnTo>
                      <a:pt x="229" y="216"/>
                    </a:lnTo>
                    <a:lnTo>
                      <a:pt x="229" y="200"/>
                    </a:lnTo>
                    <a:lnTo>
                      <a:pt x="228" y="200"/>
                    </a:lnTo>
                    <a:lnTo>
                      <a:pt x="228" y="162"/>
                    </a:lnTo>
                    <a:lnTo>
                      <a:pt x="263" y="162"/>
                    </a:lnTo>
                    <a:lnTo>
                      <a:pt x="263" y="162"/>
                    </a:lnTo>
                    <a:close/>
                    <a:moveTo>
                      <a:pt x="263" y="314"/>
                    </a:moveTo>
                    <a:lnTo>
                      <a:pt x="263" y="348"/>
                    </a:lnTo>
                    <a:lnTo>
                      <a:pt x="263" y="348"/>
                    </a:lnTo>
                    <a:lnTo>
                      <a:pt x="262" y="344"/>
                    </a:lnTo>
                    <a:lnTo>
                      <a:pt x="260" y="338"/>
                    </a:lnTo>
                    <a:lnTo>
                      <a:pt x="260" y="314"/>
                    </a:lnTo>
                    <a:lnTo>
                      <a:pt x="263" y="314"/>
                    </a:lnTo>
                    <a:close/>
                    <a:moveTo>
                      <a:pt x="228" y="4"/>
                    </a:moveTo>
                    <a:lnTo>
                      <a:pt x="228" y="28"/>
                    </a:lnTo>
                    <a:lnTo>
                      <a:pt x="228" y="28"/>
                    </a:lnTo>
                    <a:lnTo>
                      <a:pt x="225" y="30"/>
                    </a:lnTo>
                    <a:lnTo>
                      <a:pt x="222" y="32"/>
                    </a:lnTo>
                    <a:lnTo>
                      <a:pt x="221" y="35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1" y="43"/>
                    </a:lnTo>
                    <a:lnTo>
                      <a:pt x="222" y="46"/>
                    </a:lnTo>
                    <a:lnTo>
                      <a:pt x="225" y="49"/>
                    </a:lnTo>
                    <a:lnTo>
                      <a:pt x="228" y="50"/>
                    </a:lnTo>
                    <a:lnTo>
                      <a:pt x="228" y="59"/>
                    </a:lnTo>
                    <a:lnTo>
                      <a:pt x="179" y="59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203" y="1"/>
                    </a:lnTo>
                    <a:lnTo>
                      <a:pt x="228" y="4"/>
                    </a:lnTo>
                    <a:lnTo>
                      <a:pt x="228" y="4"/>
                    </a:lnTo>
                    <a:close/>
                    <a:moveTo>
                      <a:pt x="228" y="68"/>
                    </a:moveTo>
                    <a:lnTo>
                      <a:pt x="228" y="96"/>
                    </a:lnTo>
                    <a:lnTo>
                      <a:pt x="183" y="96"/>
                    </a:lnTo>
                    <a:lnTo>
                      <a:pt x="183" y="162"/>
                    </a:lnTo>
                    <a:lnTo>
                      <a:pt x="228" y="162"/>
                    </a:lnTo>
                    <a:lnTo>
                      <a:pt x="228" y="200"/>
                    </a:lnTo>
                    <a:lnTo>
                      <a:pt x="179" y="200"/>
                    </a:lnTo>
                    <a:lnTo>
                      <a:pt x="179" y="68"/>
                    </a:lnTo>
                    <a:lnTo>
                      <a:pt x="228" y="68"/>
                    </a:lnTo>
                    <a:lnTo>
                      <a:pt x="228" y="68"/>
                    </a:lnTo>
                    <a:close/>
                    <a:moveTo>
                      <a:pt x="228" y="216"/>
                    </a:moveTo>
                    <a:lnTo>
                      <a:pt x="228" y="227"/>
                    </a:lnTo>
                    <a:lnTo>
                      <a:pt x="179" y="227"/>
                    </a:lnTo>
                    <a:lnTo>
                      <a:pt x="179" y="216"/>
                    </a:lnTo>
                    <a:lnTo>
                      <a:pt x="228" y="216"/>
                    </a:lnTo>
                    <a:lnTo>
                      <a:pt x="228" y="216"/>
                    </a:lnTo>
                    <a:close/>
                    <a:moveTo>
                      <a:pt x="228" y="242"/>
                    </a:moveTo>
                    <a:lnTo>
                      <a:pt x="228" y="253"/>
                    </a:lnTo>
                    <a:lnTo>
                      <a:pt x="179" y="253"/>
                    </a:lnTo>
                    <a:lnTo>
                      <a:pt x="179" y="242"/>
                    </a:lnTo>
                    <a:lnTo>
                      <a:pt x="228" y="242"/>
                    </a:lnTo>
                    <a:lnTo>
                      <a:pt x="228" y="242"/>
                    </a:lnTo>
                    <a:close/>
                    <a:moveTo>
                      <a:pt x="228" y="269"/>
                    </a:moveTo>
                    <a:lnTo>
                      <a:pt x="228" y="299"/>
                    </a:lnTo>
                    <a:lnTo>
                      <a:pt x="179" y="299"/>
                    </a:lnTo>
                    <a:lnTo>
                      <a:pt x="179" y="269"/>
                    </a:lnTo>
                    <a:lnTo>
                      <a:pt x="228" y="269"/>
                    </a:lnTo>
                    <a:close/>
                    <a:moveTo>
                      <a:pt x="126" y="50"/>
                    </a:moveTo>
                    <a:lnTo>
                      <a:pt x="126" y="50"/>
                    </a:lnTo>
                    <a:lnTo>
                      <a:pt x="129" y="49"/>
                    </a:lnTo>
                    <a:lnTo>
                      <a:pt x="132" y="46"/>
                    </a:lnTo>
                    <a:lnTo>
                      <a:pt x="133" y="43"/>
                    </a:lnTo>
                    <a:lnTo>
                      <a:pt x="134" y="39"/>
                    </a:lnTo>
                    <a:lnTo>
                      <a:pt x="134" y="39"/>
                    </a:lnTo>
                    <a:lnTo>
                      <a:pt x="133" y="35"/>
                    </a:lnTo>
                    <a:lnTo>
                      <a:pt x="132" y="32"/>
                    </a:lnTo>
                    <a:lnTo>
                      <a:pt x="129" y="30"/>
                    </a:lnTo>
                    <a:lnTo>
                      <a:pt x="126" y="28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50" y="1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59"/>
                    </a:lnTo>
                    <a:lnTo>
                      <a:pt x="126" y="59"/>
                    </a:lnTo>
                    <a:lnTo>
                      <a:pt x="126" y="50"/>
                    </a:lnTo>
                    <a:lnTo>
                      <a:pt x="126" y="50"/>
                    </a:lnTo>
                    <a:close/>
                    <a:moveTo>
                      <a:pt x="179" y="68"/>
                    </a:moveTo>
                    <a:lnTo>
                      <a:pt x="179" y="200"/>
                    </a:lnTo>
                    <a:lnTo>
                      <a:pt x="127" y="200"/>
                    </a:lnTo>
                    <a:lnTo>
                      <a:pt x="127" y="216"/>
                    </a:lnTo>
                    <a:lnTo>
                      <a:pt x="179" y="216"/>
                    </a:lnTo>
                    <a:lnTo>
                      <a:pt x="179" y="227"/>
                    </a:lnTo>
                    <a:lnTo>
                      <a:pt x="127" y="227"/>
                    </a:lnTo>
                    <a:lnTo>
                      <a:pt x="127" y="242"/>
                    </a:lnTo>
                    <a:lnTo>
                      <a:pt x="179" y="242"/>
                    </a:lnTo>
                    <a:lnTo>
                      <a:pt x="179" y="253"/>
                    </a:lnTo>
                    <a:lnTo>
                      <a:pt x="127" y="253"/>
                    </a:lnTo>
                    <a:lnTo>
                      <a:pt x="127" y="269"/>
                    </a:lnTo>
                    <a:lnTo>
                      <a:pt x="179" y="269"/>
                    </a:lnTo>
                    <a:lnTo>
                      <a:pt x="179" y="299"/>
                    </a:lnTo>
                    <a:lnTo>
                      <a:pt x="126" y="299"/>
                    </a:lnTo>
                    <a:lnTo>
                      <a:pt x="126" y="162"/>
                    </a:lnTo>
                    <a:lnTo>
                      <a:pt x="171" y="162"/>
                    </a:lnTo>
                    <a:lnTo>
                      <a:pt x="171" y="96"/>
                    </a:lnTo>
                    <a:lnTo>
                      <a:pt x="126" y="96"/>
                    </a:lnTo>
                    <a:lnTo>
                      <a:pt x="126" y="68"/>
                    </a:lnTo>
                    <a:lnTo>
                      <a:pt x="179" y="68"/>
                    </a:lnTo>
                    <a:close/>
                    <a:moveTo>
                      <a:pt x="123" y="28"/>
                    </a:moveTo>
                    <a:lnTo>
                      <a:pt x="123" y="28"/>
                    </a:lnTo>
                    <a:lnTo>
                      <a:pt x="118" y="28"/>
                    </a:lnTo>
                    <a:lnTo>
                      <a:pt x="115" y="31"/>
                    </a:lnTo>
                    <a:lnTo>
                      <a:pt x="113" y="35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3" y="43"/>
                    </a:lnTo>
                    <a:lnTo>
                      <a:pt x="115" y="47"/>
                    </a:lnTo>
                    <a:lnTo>
                      <a:pt x="118" y="50"/>
                    </a:lnTo>
                    <a:lnTo>
                      <a:pt x="123" y="50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26" y="59"/>
                    </a:lnTo>
                    <a:lnTo>
                      <a:pt x="90" y="59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5" y="50"/>
                    </a:lnTo>
                    <a:lnTo>
                      <a:pt x="98" y="47"/>
                    </a:lnTo>
                    <a:lnTo>
                      <a:pt x="100" y="43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0" y="35"/>
                    </a:lnTo>
                    <a:lnTo>
                      <a:pt x="98" y="31"/>
                    </a:lnTo>
                    <a:lnTo>
                      <a:pt x="95" y="28"/>
                    </a:lnTo>
                    <a:lnTo>
                      <a:pt x="90" y="28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107" y="8"/>
                    </a:lnTo>
                    <a:lnTo>
                      <a:pt x="126" y="4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28"/>
                    </a:lnTo>
                    <a:close/>
                    <a:moveTo>
                      <a:pt x="126" y="68"/>
                    </a:moveTo>
                    <a:lnTo>
                      <a:pt x="126" y="96"/>
                    </a:lnTo>
                    <a:lnTo>
                      <a:pt x="90" y="96"/>
                    </a:lnTo>
                    <a:lnTo>
                      <a:pt x="90" y="68"/>
                    </a:lnTo>
                    <a:lnTo>
                      <a:pt x="126" y="68"/>
                    </a:lnTo>
                    <a:lnTo>
                      <a:pt x="126" y="68"/>
                    </a:lnTo>
                    <a:close/>
                    <a:moveTo>
                      <a:pt x="126" y="162"/>
                    </a:moveTo>
                    <a:lnTo>
                      <a:pt x="126" y="299"/>
                    </a:lnTo>
                    <a:lnTo>
                      <a:pt x="90" y="299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2" y="250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2" y="237"/>
                    </a:lnTo>
                    <a:lnTo>
                      <a:pt x="90" y="231"/>
                    </a:lnTo>
                    <a:lnTo>
                      <a:pt x="90" y="162"/>
                    </a:lnTo>
                    <a:lnTo>
                      <a:pt x="126" y="162"/>
                    </a:lnTo>
                    <a:lnTo>
                      <a:pt x="126" y="162"/>
                    </a:lnTo>
                    <a:close/>
                    <a:moveTo>
                      <a:pt x="90" y="348"/>
                    </a:moveTo>
                    <a:lnTo>
                      <a:pt x="90" y="314"/>
                    </a:lnTo>
                    <a:lnTo>
                      <a:pt x="94" y="314"/>
                    </a:lnTo>
                    <a:lnTo>
                      <a:pt x="94" y="338"/>
                    </a:lnTo>
                    <a:lnTo>
                      <a:pt x="94" y="338"/>
                    </a:lnTo>
                    <a:lnTo>
                      <a:pt x="92" y="344"/>
                    </a:lnTo>
                    <a:lnTo>
                      <a:pt x="90" y="348"/>
                    </a:lnTo>
                    <a:lnTo>
                      <a:pt x="90" y="348"/>
                    </a:lnTo>
                    <a:close/>
                    <a:moveTo>
                      <a:pt x="90" y="12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85" y="28"/>
                    </a:lnTo>
                    <a:lnTo>
                      <a:pt x="83" y="31"/>
                    </a:lnTo>
                    <a:lnTo>
                      <a:pt x="80" y="35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80" y="43"/>
                    </a:lnTo>
                    <a:lnTo>
                      <a:pt x="83" y="47"/>
                    </a:lnTo>
                    <a:lnTo>
                      <a:pt x="85" y="50"/>
                    </a:lnTo>
                    <a:lnTo>
                      <a:pt x="90" y="50"/>
                    </a:lnTo>
                    <a:lnTo>
                      <a:pt x="90" y="59"/>
                    </a:lnTo>
                    <a:lnTo>
                      <a:pt x="71" y="5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90" y="12"/>
                    </a:lnTo>
                    <a:lnTo>
                      <a:pt x="90" y="12"/>
                    </a:lnTo>
                    <a:close/>
                    <a:moveTo>
                      <a:pt x="90" y="68"/>
                    </a:moveTo>
                    <a:lnTo>
                      <a:pt x="90" y="96"/>
                    </a:lnTo>
                    <a:lnTo>
                      <a:pt x="81" y="96"/>
                    </a:lnTo>
                    <a:lnTo>
                      <a:pt x="81" y="162"/>
                    </a:lnTo>
                    <a:lnTo>
                      <a:pt x="90" y="162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87" y="227"/>
                    </a:lnTo>
                    <a:lnTo>
                      <a:pt x="81" y="223"/>
                    </a:lnTo>
                    <a:lnTo>
                      <a:pt x="76" y="221"/>
                    </a:lnTo>
                    <a:lnTo>
                      <a:pt x="71" y="221"/>
                    </a:lnTo>
                    <a:lnTo>
                      <a:pt x="71" y="68"/>
                    </a:lnTo>
                    <a:lnTo>
                      <a:pt x="90" y="68"/>
                    </a:lnTo>
                    <a:lnTo>
                      <a:pt x="90" y="68"/>
                    </a:lnTo>
                    <a:close/>
                    <a:moveTo>
                      <a:pt x="90" y="256"/>
                    </a:moveTo>
                    <a:lnTo>
                      <a:pt x="90" y="299"/>
                    </a:lnTo>
                    <a:lnTo>
                      <a:pt x="71" y="299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6" y="267"/>
                    </a:lnTo>
                    <a:lnTo>
                      <a:pt x="81" y="264"/>
                    </a:lnTo>
                    <a:lnTo>
                      <a:pt x="87" y="260"/>
                    </a:lnTo>
                    <a:lnTo>
                      <a:pt x="90" y="256"/>
                    </a:lnTo>
                    <a:lnTo>
                      <a:pt x="90" y="256"/>
                    </a:lnTo>
                    <a:close/>
                    <a:moveTo>
                      <a:pt x="90" y="314"/>
                    </a:moveTo>
                    <a:lnTo>
                      <a:pt x="90" y="348"/>
                    </a:lnTo>
                    <a:lnTo>
                      <a:pt x="90" y="348"/>
                    </a:lnTo>
                    <a:lnTo>
                      <a:pt x="87" y="352"/>
                    </a:lnTo>
                    <a:lnTo>
                      <a:pt x="84" y="353"/>
                    </a:lnTo>
                    <a:lnTo>
                      <a:pt x="80" y="356"/>
                    </a:lnTo>
                    <a:lnTo>
                      <a:pt x="75" y="356"/>
                    </a:lnTo>
                    <a:lnTo>
                      <a:pt x="71" y="356"/>
                    </a:lnTo>
                    <a:lnTo>
                      <a:pt x="71" y="314"/>
                    </a:lnTo>
                    <a:lnTo>
                      <a:pt x="90" y="314"/>
                    </a:lnTo>
                    <a:close/>
                    <a:moveTo>
                      <a:pt x="71" y="20"/>
                    </a:moveTo>
                    <a:lnTo>
                      <a:pt x="71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41" y="43"/>
                    </a:lnTo>
                    <a:lnTo>
                      <a:pt x="45" y="38"/>
                    </a:lnTo>
                    <a:lnTo>
                      <a:pt x="56" y="30"/>
                    </a:lnTo>
                    <a:lnTo>
                      <a:pt x="71" y="20"/>
                    </a:lnTo>
                    <a:lnTo>
                      <a:pt x="71" y="20"/>
                    </a:lnTo>
                    <a:close/>
                    <a:moveTo>
                      <a:pt x="71" y="68"/>
                    </a:moveTo>
                    <a:lnTo>
                      <a:pt x="71" y="221"/>
                    </a:lnTo>
                    <a:lnTo>
                      <a:pt x="71" y="221"/>
                    </a:lnTo>
                    <a:lnTo>
                      <a:pt x="71" y="221"/>
                    </a:lnTo>
                    <a:lnTo>
                      <a:pt x="65" y="221"/>
                    </a:lnTo>
                    <a:lnTo>
                      <a:pt x="61" y="222"/>
                    </a:lnTo>
                    <a:lnTo>
                      <a:pt x="57" y="225"/>
                    </a:lnTo>
                    <a:lnTo>
                      <a:pt x="54" y="227"/>
                    </a:lnTo>
                    <a:lnTo>
                      <a:pt x="50" y="230"/>
                    </a:lnTo>
                    <a:lnTo>
                      <a:pt x="49" y="234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8"/>
                    </a:lnTo>
                    <a:lnTo>
                      <a:pt x="49" y="253"/>
                    </a:lnTo>
                    <a:lnTo>
                      <a:pt x="50" y="257"/>
                    </a:lnTo>
                    <a:lnTo>
                      <a:pt x="54" y="260"/>
                    </a:lnTo>
                    <a:lnTo>
                      <a:pt x="57" y="262"/>
                    </a:lnTo>
                    <a:lnTo>
                      <a:pt x="61" y="265"/>
                    </a:lnTo>
                    <a:lnTo>
                      <a:pt x="65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99"/>
                    </a:lnTo>
                    <a:lnTo>
                      <a:pt x="16" y="299"/>
                    </a:lnTo>
                    <a:lnTo>
                      <a:pt x="16" y="210"/>
                    </a:lnTo>
                    <a:lnTo>
                      <a:pt x="16" y="210"/>
                    </a:lnTo>
                    <a:lnTo>
                      <a:pt x="20" y="206"/>
                    </a:lnTo>
                    <a:lnTo>
                      <a:pt x="25" y="202"/>
                    </a:lnTo>
                    <a:lnTo>
                      <a:pt x="30" y="199"/>
                    </a:lnTo>
                    <a:lnTo>
                      <a:pt x="37" y="199"/>
                    </a:lnTo>
                    <a:lnTo>
                      <a:pt x="37" y="68"/>
                    </a:lnTo>
                    <a:lnTo>
                      <a:pt x="71" y="68"/>
                    </a:lnTo>
                    <a:lnTo>
                      <a:pt x="71" y="68"/>
                    </a:lnTo>
                    <a:close/>
                    <a:moveTo>
                      <a:pt x="71" y="314"/>
                    </a:moveTo>
                    <a:lnTo>
                      <a:pt x="71" y="356"/>
                    </a:lnTo>
                    <a:lnTo>
                      <a:pt x="65" y="356"/>
                    </a:lnTo>
                    <a:lnTo>
                      <a:pt x="65" y="356"/>
                    </a:lnTo>
                    <a:lnTo>
                      <a:pt x="58" y="355"/>
                    </a:lnTo>
                    <a:lnTo>
                      <a:pt x="53" y="350"/>
                    </a:lnTo>
                    <a:lnTo>
                      <a:pt x="49" y="345"/>
                    </a:lnTo>
                    <a:lnTo>
                      <a:pt x="48" y="338"/>
                    </a:lnTo>
                    <a:lnTo>
                      <a:pt x="48" y="314"/>
                    </a:lnTo>
                    <a:lnTo>
                      <a:pt x="71" y="314"/>
                    </a:lnTo>
                    <a:lnTo>
                      <a:pt x="71" y="314"/>
                    </a:lnTo>
                    <a:close/>
                    <a:moveTo>
                      <a:pt x="16" y="154"/>
                    </a:moveTo>
                    <a:lnTo>
                      <a:pt x="16" y="154"/>
                    </a:lnTo>
                    <a:lnTo>
                      <a:pt x="19" y="153"/>
                    </a:lnTo>
                    <a:lnTo>
                      <a:pt x="20" y="150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19" y="99"/>
                    </a:lnTo>
                    <a:lnTo>
                      <a:pt x="16" y="96"/>
                    </a:lnTo>
                    <a:lnTo>
                      <a:pt x="16" y="154"/>
                    </a:lnTo>
                    <a:close/>
                    <a:moveTo>
                      <a:pt x="16" y="96"/>
                    </a:moveTo>
                    <a:lnTo>
                      <a:pt x="16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6" y="150"/>
                    </a:lnTo>
                    <a:lnTo>
                      <a:pt x="6" y="150"/>
                    </a:lnTo>
                    <a:lnTo>
                      <a:pt x="4" y="149"/>
                    </a:lnTo>
                    <a:lnTo>
                      <a:pt x="2" y="147"/>
                    </a:lnTo>
                    <a:lnTo>
                      <a:pt x="0" y="14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6" y="96"/>
                    </a:lnTo>
                    <a:lnTo>
                      <a:pt x="16" y="96"/>
                    </a:lnTo>
                    <a:close/>
                    <a:moveTo>
                      <a:pt x="16" y="210"/>
                    </a:moveTo>
                    <a:lnTo>
                      <a:pt x="16" y="299"/>
                    </a:lnTo>
                    <a:lnTo>
                      <a:pt x="12" y="299"/>
                    </a:lnTo>
                    <a:lnTo>
                      <a:pt x="12" y="222"/>
                    </a:lnTo>
                    <a:lnTo>
                      <a:pt x="12" y="222"/>
                    </a:lnTo>
                    <a:lnTo>
                      <a:pt x="14" y="215"/>
                    </a:lnTo>
                    <a:lnTo>
                      <a:pt x="16" y="210"/>
                    </a:lnTo>
                    <a:lnTo>
                      <a:pt x="16" y="2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1" name="Freeform 172"/>
              <p:cNvSpPr>
                <a:spLocks noEditPoints="1"/>
              </p:cNvSpPr>
              <p:nvPr/>
            </p:nvSpPr>
            <p:spPr bwMode="auto">
              <a:xfrm>
                <a:off x="6136763" y="3226051"/>
                <a:ext cx="492852" cy="359717"/>
              </a:xfrm>
              <a:custGeom>
                <a:avLst/>
                <a:gdLst>
                  <a:gd name="T0" fmla="*/ 396 w 399"/>
                  <a:gd name="T1" fmla="*/ 285 h 304"/>
                  <a:gd name="T2" fmla="*/ 390 w 399"/>
                  <a:gd name="T3" fmla="*/ 10 h 304"/>
                  <a:gd name="T4" fmla="*/ 349 w 399"/>
                  <a:gd name="T5" fmla="*/ 22 h 304"/>
                  <a:gd name="T6" fmla="*/ 376 w 399"/>
                  <a:gd name="T7" fmla="*/ 48 h 304"/>
                  <a:gd name="T8" fmla="*/ 360 w 399"/>
                  <a:gd name="T9" fmla="*/ 281 h 304"/>
                  <a:gd name="T10" fmla="*/ 304 w 399"/>
                  <a:gd name="T11" fmla="*/ 256 h 304"/>
                  <a:gd name="T12" fmla="*/ 345 w 399"/>
                  <a:gd name="T13" fmla="*/ 42 h 304"/>
                  <a:gd name="T14" fmla="*/ 357 w 399"/>
                  <a:gd name="T15" fmla="*/ 251 h 304"/>
                  <a:gd name="T16" fmla="*/ 254 w 399"/>
                  <a:gd name="T17" fmla="*/ 22 h 304"/>
                  <a:gd name="T18" fmla="*/ 254 w 399"/>
                  <a:gd name="T19" fmla="*/ 304 h 304"/>
                  <a:gd name="T20" fmla="*/ 254 w 399"/>
                  <a:gd name="T21" fmla="*/ 264 h 304"/>
                  <a:gd name="T22" fmla="*/ 277 w 399"/>
                  <a:gd name="T23" fmla="*/ 167 h 304"/>
                  <a:gd name="T24" fmla="*/ 274 w 399"/>
                  <a:gd name="T25" fmla="*/ 133 h 304"/>
                  <a:gd name="T26" fmla="*/ 273 w 399"/>
                  <a:gd name="T27" fmla="*/ 109 h 304"/>
                  <a:gd name="T28" fmla="*/ 254 w 399"/>
                  <a:gd name="T29" fmla="*/ 41 h 304"/>
                  <a:gd name="T30" fmla="*/ 260 w 399"/>
                  <a:gd name="T31" fmla="*/ 171 h 304"/>
                  <a:gd name="T32" fmla="*/ 254 w 399"/>
                  <a:gd name="T33" fmla="*/ 137 h 304"/>
                  <a:gd name="T34" fmla="*/ 257 w 399"/>
                  <a:gd name="T35" fmla="*/ 103 h 304"/>
                  <a:gd name="T36" fmla="*/ 200 w 399"/>
                  <a:gd name="T37" fmla="*/ 0 h 304"/>
                  <a:gd name="T38" fmla="*/ 200 w 399"/>
                  <a:gd name="T39" fmla="*/ 282 h 304"/>
                  <a:gd name="T40" fmla="*/ 241 w 399"/>
                  <a:gd name="T41" fmla="*/ 93 h 304"/>
                  <a:gd name="T42" fmla="*/ 226 w 399"/>
                  <a:gd name="T43" fmla="*/ 121 h 304"/>
                  <a:gd name="T44" fmla="*/ 230 w 399"/>
                  <a:gd name="T45" fmla="*/ 144 h 304"/>
                  <a:gd name="T46" fmla="*/ 232 w 399"/>
                  <a:gd name="T47" fmla="*/ 178 h 304"/>
                  <a:gd name="T48" fmla="*/ 200 w 399"/>
                  <a:gd name="T49" fmla="*/ 186 h 304"/>
                  <a:gd name="T50" fmla="*/ 254 w 399"/>
                  <a:gd name="T51" fmla="*/ 41 h 304"/>
                  <a:gd name="T52" fmla="*/ 242 w 399"/>
                  <a:gd name="T53" fmla="*/ 103 h 304"/>
                  <a:gd name="T54" fmla="*/ 251 w 399"/>
                  <a:gd name="T55" fmla="*/ 128 h 304"/>
                  <a:gd name="T56" fmla="*/ 251 w 399"/>
                  <a:gd name="T57" fmla="*/ 136 h 304"/>
                  <a:gd name="T58" fmla="*/ 246 w 399"/>
                  <a:gd name="T59" fmla="*/ 170 h 304"/>
                  <a:gd name="T60" fmla="*/ 135 w 399"/>
                  <a:gd name="T61" fmla="*/ 22 h 304"/>
                  <a:gd name="T62" fmla="*/ 135 w 399"/>
                  <a:gd name="T63" fmla="*/ 304 h 304"/>
                  <a:gd name="T64" fmla="*/ 173 w 399"/>
                  <a:gd name="T65" fmla="*/ 178 h 304"/>
                  <a:gd name="T66" fmla="*/ 139 w 399"/>
                  <a:gd name="T67" fmla="*/ 213 h 304"/>
                  <a:gd name="T68" fmla="*/ 162 w 399"/>
                  <a:gd name="T69" fmla="*/ 183 h 304"/>
                  <a:gd name="T70" fmla="*/ 148 w 399"/>
                  <a:gd name="T71" fmla="*/ 153 h 304"/>
                  <a:gd name="T72" fmla="*/ 136 w 399"/>
                  <a:gd name="T73" fmla="*/ 126 h 304"/>
                  <a:gd name="T74" fmla="*/ 143 w 399"/>
                  <a:gd name="T75" fmla="*/ 136 h 304"/>
                  <a:gd name="T76" fmla="*/ 150 w 399"/>
                  <a:gd name="T77" fmla="*/ 122 h 304"/>
                  <a:gd name="T78" fmla="*/ 200 w 399"/>
                  <a:gd name="T79" fmla="*/ 41 h 304"/>
                  <a:gd name="T80" fmla="*/ 147 w 399"/>
                  <a:gd name="T81" fmla="*/ 193 h 304"/>
                  <a:gd name="T82" fmla="*/ 139 w 399"/>
                  <a:gd name="T83" fmla="*/ 164 h 304"/>
                  <a:gd name="T84" fmla="*/ 25 w 399"/>
                  <a:gd name="T85" fmla="*/ 2 h 304"/>
                  <a:gd name="T86" fmla="*/ 0 w 399"/>
                  <a:gd name="T87" fmla="*/ 273 h 304"/>
                  <a:gd name="T88" fmla="*/ 25 w 399"/>
                  <a:gd name="T89" fmla="*/ 304 h 304"/>
                  <a:gd name="T90" fmla="*/ 40 w 399"/>
                  <a:gd name="T91" fmla="*/ 281 h 304"/>
                  <a:gd name="T92" fmla="*/ 24 w 399"/>
                  <a:gd name="T93" fmla="*/ 48 h 304"/>
                  <a:gd name="T94" fmla="*/ 50 w 399"/>
                  <a:gd name="T95" fmla="*/ 22 h 304"/>
                  <a:gd name="T96" fmla="*/ 124 w 399"/>
                  <a:gd name="T97" fmla="*/ 125 h 304"/>
                  <a:gd name="T98" fmla="*/ 106 w 399"/>
                  <a:gd name="T99" fmla="*/ 175 h 304"/>
                  <a:gd name="T100" fmla="*/ 117 w 399"/>
                  <a:gd name="T101" fmla="*/ 209 h 304"/>
                  <a:gd name="T102" fmla="*/ 54 w 399"/>
                  <a:gd name="T103" fmla="*/ 262 h 304"/>
                  <a:gd name="T104" fmla="*/ 43 w 399"/>
                  <a:gd name="T105" fmla="*/ 53 h 304"/>
                  <a:gd name="T106" fmla="*/ 135 w 399"/>
                  <a:gd name="T107" fmla="*/ 156 h 304"/>
                  <a:gd name="T108" fmla="*/ 131 w 399"/>
                  <a:gd name="T109" fmla="*/ 176 h 304"/>
                  <a:gd name="T110" fmla="*/ 128 w 399"/>
                  <a:gd name="T111" fmla="*/ 199 h 304"/>
                  <a:gd name="T112" fmla="*/ 127 w 399"/>
                  <a:gd name="T113" fmla="*/ 13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9" h="304">
                    <a:moveTo>
                      <a:pt x="368" y="304"/>
                    </a:moveTo>
                    <a:lnTo>
                      <a:pt x="368" y="304"/>
                    </a:lnTo>
                    <a:lnTo>
                      <a:pt x="373" y="304"/>
                    </a:lnTo>
                    <a:lnTo>
                      <a:pt x="380" y="302"/>
                    </a:lnTo>
                    <a:lnTo>
                      <a:pt x="385" y="298"/>
                    </a:lnTo>
                    <a:lnTo>
                      <a:pt x="390" y="294"/>
                    </a:lnTo>
                    <a:lnTo>
                      <a:pt x="394" y="290"/>
                    </a:lnTo>
                    <a:lnTo>
                      <a:pt x="396" y="285"/>
                    </a:lnTo>
                    <a:lnTo>
                      <a:pt x="399" y="279"/>
                    </a:lnTo>
                    <a:lnTo>
                      <a:pt x="399" y="273"/>
                    </a:lnTo>
                    <a:lnTo>
                      <a:pt x="399" y="33"/>
                    </a:lnTo>
                    <a:lnTo>
                      <a:pt x="399" y="33"/>
                    </a:lnTo>
                    <a:lnTo>
                      <a:pt x="399" y="26"/>
                    </a:lnTo>
                    <a:lnTo>
                      <a:pt x="396" y="21"/>
                    </a:lnTo>
                    <a:lnTo>
                      <a:pt x="394" y="15"/>
                    </a:lnTo>
                    <a:lnTo>
                      <a:pt x="390" y="10"/>
                    </a:lnTo>
                    <a:lnTo>
                      <a:pt x="385" y="6"/>
                    </a:lnTo>
                    <a:lnTo>
                      <a:pt x="380" y="3"/>
                    </a:lnTo>
                    <a:lnTo>
                      <a:pt x="373" y="2"/>
                    </a:lnTo>
                    <a:lnTo>
                      <a:pt x="368" y="0"/>
                    </a:lnTo>
                    <a:lnTo>
                      <a:pt x="304" y="0"/>
                    </a:lnTo>
                    <a:lnTo>
                      <a:pt x="304" y="22"/>
                    </a:lnTo>
                    <a:lnTo>
                      <a:pt x="349" y="22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60" y="25"/>
                    </a:lnTo>
                    <a:lnTo>
                      <a:pt x="364" y="26"/>
                    </a:lnTo>
                    <a:lnTo>
                      <a:pt x="368" y="30"/>
                    </a:lnTo>
                    <a:lnTo>
                      <a:pt x="371" y="34"/>
                    </a:lnTo>
                    <a:lnTo>
                      <a:pt x="373" y="38"/>
                    </a:lnTo>
                    <a:lnTo>
                      <a:pt x="375" y="42"/>
                    </a:lnTo>
                    <a:lnTo>
                      <a:pt x="376" y="48"/>
                    </a:lnTo>
                    <a:lnTo>
                      <a:pt x="376" y="256"/>
                    </a:lnTo>
                    <a:lnTo>
                      <a:pt x="376" y="256"/>
                    </a:lnTo>
                    <a:lnTo>
                      <a:pt x="375" y="262"/>
                    </a:lnTo>
                    <a:lnTo>
                      <a:pt x="373" y="267"/>
                    </a:lnTo>
                    <a:lnTo>
                      <a:pt x="371" y="271"/>
                    </a:lnTo>
                    <a:lnTo>
                      <a:pt x="368" y="275"/>
                    </a:lnTo>
                    <a:lnTo>
                      <a:pt x="364" y="278"/>
                    </a:lnTo>
                    <a:lnTo>
                      <a:pt x="360" y="281"/>
                    </a:lnTo>
                    <a:lnTo>
                      <a:pt x="354" y="282"/>
                    </a:lnTo>
                    <a:lnTo>
                      <a:pt x="349" y="282"/>
                    </a:lnTo>
                    <a:lnTo>
                      <a:pt x="304" y="282"/>
                    </a:lnTo>
                    <a:lnTo>
                      <a:pt x="304" y="304"/>
                    </a:lnTo>
                    <a:lnTo>
                      <a:pt x="368" y="304"/>
                    </a:lnTo>
                    <a:lnTo>
                      <a:pt x="368" y="304"/>
                    </a:lnTo>
                    <a:close/>
                    <a:moveTo>
                      <a:pt x="304" y="264"/>
                    </a:moveTo>
                    <a:lnTo>
                      <a:pt x="304" y="256"/>
                    </a:lnTo>
                    <a:lnTo>
                      <a:pt x="337" y="256"/>
                    </a:lnTo>
                    <a:lnTo>
                      <a:pt x="337" y="243"/>
                    </a:lnTo>
                    <a:lnTo>
                      <a:pt x="304" y="243"/>
                    </a:lnTo>
                    <a:lnTo>
                      <a:pt x="304" y="41"/>
                    </a:lnTo>
                    <a:lnTo>
                      <a:pt x="337" y="41"/>
                    </a:lnTo>
                    <a:lnTo>
                      <a:pt x="337" y="41"/>
                    </a:lnTo>
                    <a:lnTo>
                      <a:pt x="341" y="41"/>
                    </a:lnTo>
                    <a:lnTo>
                      <a:pt x="345" y="42"/>
                    </a:lnTo>
                    <a:lnTo>
                      <a:pt x="352" y="46"/>
                    </a:lnTo>
                    <a:lnTo>
                      <a:pt x="357" y="53"/>
                    </a:lnTo>
                    <a:lnTo>
                      <a:pt x="357" y="57"/>
                    </a:lnTo>
                    <a:lnTo>
                      <a:pt x="358" y="61"/>
                    </a:lnTo>
                    <a:lnTo>
                      <a:pt x="358" y="243"/>
                    </a:lnTo>
                    <a:lnTo>
                      <a:pt x="358" y="243"/>
                    </a:lnTo>
                    <a:lnTo>
                      <a:pt x="357" y="247"/>
                    </a:lnTo>
                    <a:lnTo>
                      <a:pt x="357" y="251"/>
                    </a:lnTo>
                    <a:lnTo>
                      <a:pt x="352" y="258"/>
                    </a:lnTo>
                    <a:lnTo>
                      <a:pt x="345" y="262"/>
                    </a:lnTo>
                    <a:lnTo>
                      <a:pt x="341" y="263"/>
                    </a:lnTo>
                    <a:lnTo>
                      <a:pt x="337" y="264"/>
                    </a:lnTo>
                    <a:lnTo>
                      <a:pt x="304" y="264"/>
                    </a:lnTo>
                    <a:close/>
                    <a:moveTo>
                      <a:pt x="304" y="0"/>
                    </a:moveTo>
                    <a:lnTo>
                      <a:pt x="254" y="0"/>
                    </a:lnTo>
                    <a:lnTo>
                      <a:pt x="254" y="22"/>
                    </a:lnTo>
                    <a:lnTo>
                      <a:pt x="304" y="22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  <a:moveTo>
                      <a:pt x="254" y="304"/>
                    </a:moveTo>
                    <a:lnTo>
                      <a:pt x="304" y="304"/>
                    </a:lnTo>
                    <a:lnTo>
                      <a:pt x="304" y="282"/>
                    </a:lnTo>
                    <a:lnTo>
                      <a:pt x="254" y="282"/>
                    </a:lnTo>
                    <a:lnTo>
                      <a:pt x="254" y="304"/>
                    </a:lnTo>
                    <a:lnTo>
                      <a:pt x="254" y="304"/>
                    </a:lnTo>
                    <a:close/>
                    <a:moveTo>
                      <a:pt x="304" y="41"/>
                    </a:moveTo>
                    <a:lnTo>
                      <a:pt x="304" y="243"/>
                    </a:lnTo>
                    <a:lnTo>
                      <a:pt x="270" y="243"/>
                    </a:lnTo>
                    <a:lnTo>
                      <a:pt x="270" y="256"/>
                    </a:lnTo>
                    <a:lnTo>
                      <a:pt x="304" y="256"/>
                    </a:lnTo>
                    <a:lnTo>
                      <a:pt x="304" y="264"/>
                    </a:lnTo>
                    <a:lnTo>
                      <a:pt x="254" y="264"/>
                    </a:lnTo>
                    <a:lnTo>
                      <a:pt x="254" y="183"/>
                    </a:lnTo>
                    <a:lnTo>
                      <a:pt x="254" y="183"/>
                    </a:lnTo>
                    <a:lnTo>
                      <a:pt x="257" y="183"/>
                    </a:lnTo>
                    <a:lnTo>
                      <a:pt x="257" y="183"/>
                    </a:lnTo>
                    <a:lnTo>
                      <a:pt x="265" y="179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7" y="167"/>
                    </a:lnTo>
                    <a:lnTo>
                      <a:pt x="281" y="159"/>
                    </a:lnTo>
                    <a:lnTo>
                      <a:pt x="281" y="159"/>
                    </a:lnTo>
                    <a:lnTo>
                      <a:pt x="281" y="151"/>
                    </a:lnTo>
                    <a:lnTo>
                      <a:pt x="281" y="151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78" y="137"/>
                    </a:lnTo>
                    <a:lnTo>
                      <a:pt x="274" y="133"/>
                    </a:lnTo>
                    <a:lnTo>
                      <a:pt x="274" y="133"/>
                    </a:lnTo>
                    <a:lnTo>
                      <a:pt x="269" y="130"/>
                    </a:lnTo>
                    <a:lnTo>
                      <a:pt x="262" y="129"/>
                    </a:lnTo>
                    <a:lnTo>
                      <a:pt x="262" y="129"/>
                    </a:lnTo>
                    <a:lnTo>
                      <a:pt x="268" y="122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3" y="109"/>
                    </a:lnTo>
                    <a:lnTo>
                      <a:pt x="273" y="102"/>
                    </a:lnTo>
                    <a:lnTo>
                      <a:pt x="273" y="102"/>
                    </a:lnTo>
                    <a:lnTo>
                      <a:pt x="270" y="97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0" y="90"/>
                    </a:lnTo>
                    <a:lnTo>
                      <a:pt x="254" y="90"/>
                    </a:lnTo>
                    <a:lnTo>
                      <a:pt x="254" y="41"/>
                    </a:lnTo>
                    <a:lnTo>
                      <a:pt x="304" y="41"/>
                    </a:lnTo>
                    <a:lnTo>
                      <a:pt x="304" y="41"/>
                    </a:lnTo>
                    <a:close/>
                    <a:moveTo>
                      <a:pt x="254" y="175"/>
                    </a:moveTo>
                    <a:lnTo>
                      <a:pt x="254" y="175"/>
                    </a:lnTo>
                    <a:lnTo>
                      <a:pt x="254" y="175"/>
                    </a:lnTo>
                    <a:lnTo>
                      <a:pt x="254" y="175"/>
                    </a:lnTo>
                    <a:lnTo>
                      <a:pt x="257" y="174"/>
                    </a:lnTo>
                    <a:lnTo>
                      <a:pt x="260" y="171"/>
                    </a:lnTo>
                    <a:lnTo>
                      <a:pt x="264" y="166"/>
                    </a:lnTo>
                    <a:lnTo>
                      <a:pt x="264" y="166"/>
                    </a:lnTo>
                    <a:lnTo>
                      <a:pt x="265" y="159"/>
                    </a:lnTo>
                    <a:lnTo>
                      <a:pt x="264" y="151"/>
                    </a:lnTo>
                    <a:lnTo>
                      <a:pt x="264" y="151"/>
                    </a:lnTo>
                    <a:lnTo>
                      <a:pt x="260" y="143"/>
                    </a:lnTo>
                    <a:lnTo>
                      <a:pt x="257" y="140"/>
                    </a:lnTo>
                    <a:lnTo>
                      <a:pt x="254" y="137"/>
                    </a:lnTo>
                    <a:lnTo>
                      <a:pt x="254" y="175"/>
                    </a:lnTo>
                    <a:lnTo>
                      <a:pt x="254" y="175"/>
                    </a:lnTo>
                    <a:close/>
                    <a:moveTo>
                      <a:pt x="254" y="124"/>
                    </a:moveTo>
                    <a:lnTo>
                      <a:pt x="254" y="124"/>
                    </a:lnTo>
                    <a:lnTo>
                      <a:pt x="257" y="117"/>
                    </a:lnTo>
                    <a:lnTo>
                      <a:pt x="258" y="109"/>
                    </a:lnTo>
                    <a:lnTo>
                      <a:pt x="258" y="109"/>
                    </a:lnTo>
                    <a:lnTo>
                      <a:pt x="257" y="103"/>
                    </a:lnTo>
                    <a:lnTo>
                      <a:pt x="257" y="103"/>
                    </a:lnTo>
                    <a:lnTo>
                      <a:pt x="255" y="99"/>
                    </a:lnTo>
                    <a:lnTo>
                      <a:pt x="254" y="98"/>
                    </a:lnTo>
                    <a:lnTo>
                      <a:pt x="254" y="98"/>
                    </a:lnTo>
                    <a:lnTo>
                      <a:pt x="254" y="97"/>
                    </a:lnTo>
                    <a:lnTo>
                      <a:pt x="254" y="124"/>
                    </a:lnTo>
                    <a:close/>
                    <a:moveTo>
                      <a:pt x="254" y="0"/>
                    </a:moveTo>
                    <a:lnTo>
                      <a:pt x="200" y="0"/>
                    </a:lnTo>
                    <a:lnTo>
                      <a:pt x="200" y="22"/>
                    </a:lnTo>
                    <a:lnTo>
                      <a:pt x="254" y="22"/>
                    </a:lnTo>
                    <a:lnTo>
                      <a:pt x="254" y="0"/>
                    </a:lnTo>
                    <a:lnTo>
                      <a:pt x="254" y="0"/>
                    </a:lnTo>
                    <a:close/>
                    <a:moveTo>
                      <a:pt x="200" y="304"/>
                    </a:moveTo>
                    <a:lnTo>
                      <a:pt x="254" y="304"/>
                    </a:lnTo>
                    <a:lnTo>
                      <a:pt x="254" y="282"/>
                    </a:lnTo>
                    <a:lnTo>
                      <a:pt x="200" y="282"/>
                    </a:lnTo>
                    <a:lnTo>
                      <a:pt x="200" y="304"/>
                    </a:lnTo>
                    <a:lnTo>
                      <a:pt x="200" y="304"/>
                    </a:lnTo>
                    <a:close/>
                    <a:moveTo>
                      <a:pt x="254" y="41"/>
                    </a:moveTo>
                    <a:lnTo>
                      <a:pt x="254" y="90"/>
                    </a:lnTo>
                    <a:lnTo>
                      <a:pt x="254" y="90"/>
                    </a:lnTo>
                    <a:lnTo>
                      <a:pt x="246" y="91"/>
                    </a:lnTo>
                    <a:lnTo>
                      <a:pt x="246" y="91"/>
                    </a:lnTo>
                    <a:lnTo>
                      <a:pt x="241" y="93"/>
                    </a:lnTo>
                    <a:lnTo>
                      <a:pt x="236" y="95"/>
                    </a:lnTo>
                    <a:lnTo>
                      <a:pt x="232" y="99"/>
                    </a:lnTo>
                    <a:lnTo>
                      <a:pt x="230" y="103"/>
                    </a:lnTo>
                    <a:lnTo>
                      <a:pt x="230" y="103"/>
                    </a:lnTo>
                    <a:lnTo>
                      <a:pt x="227" y="107"/>
                    </a:lnTo>
                    <a:lnTo>
                      <a:pt x="226" y="111"/>
                    </a:lnTo>
                    <a:lnTo>
                      <a:pt x="226" y="117"/>
                    </a:lnTo>
                    <a:lnTo>
                      <a:pt x="226" y="121"/>
                    </a:lnTo>
                    <a:lnTo>
                      <a:pt x="226" y="121"/>
                    </a:lnTo>
                    <a:lnTo>
                      <a:pt x="228" y="125"/>
                    </a:lnTo>
                    <a:lnTo>
                      <a:pt x="231" y="129"/>
                    </a:lnTo>
                    <a:lnTo>
                      <a:pt x="235" y="132"/>
                    </a:lnTo>
                    <a:lnTo>
                      <a:pt x="241" y="134"/>
                    </a:lnTo>
                    <a:lnTo>
                      <a:pt x="241" y="134"/>
                    </a:lnTo>
                    <a:lnTo>
                      <a:pt x="232" y="141"/>
                    </a:lnTo>
                    <a:lnTo>
                      <a:pt x="230" y="144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6" y="158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27" y="171"/>
                    </a:lnTo>
                    <a:lnTo>
                      <a:pt x="230" y="174"/>
                    </a:lnTo>
                    <a:lnTo>
                      <a:pt x="232" y="178"/>
                    </a:lnTo>
                    <a:lnTo>
                      <a:pt x="236" y="181"/>
                    </a:lnTo>
                    <a:lnTo>
                      <a:pt x="236" y="181"/>
                    </a:lnTo>
                    <a:lnTo>
                      <a:pt x="241" y="182"/>
                    </a:lnTo>
                    <a:lnTo>
                      <a:pt x="245" y="183"/>
                    </a:lnTo>
                    <a:lnTo>
                      <a:pt x="254" y="183"/>
                    </a:lnTo>
                    <a:lnTo>
                      <a:pt x="254" y="264"/>
                    </a:lnTo>
                    <a:lnTo>
                      <a:pt x="200" y="264"/>
                    </a:lnTo>
                    <a:lnTo>
                      <a:pt x="200" y="186"/>
                    </a:lnTo>
                    <a:lnTo>
                      <a:pt x="201" y="186"/>
                    </a:lnTo>
                    <a:lnTo>
                      <a:pt x="200" y="171"/>
                    </a:lnTo>
                    <a:lnTo>
                      <a:pt x="216" y="167"/>
                    </a:lnTo>
                    <a:lnTo>
                      <a:pt x="215" y="153"/>
                    </a:lnTo>
                    <a:lnTo>
                      <a:pt x="200" y="158"/>
                    </a:lnTo>
                    <a:lnTo>
                      <a:pt x="200" y="145"/>
                    </a:lnTo>
                    <a:lnTo>
                      <a:pt x="200" y="41"/>
                    </a:lnTo>
                    <a:lnTo>
                      <a:pt x="254" y="41"/>
                    </a:lnTo>
                    <a:lnTo>
                      <a:pt x="254" y="41"/>
                    </a:lnTo>
                    <a:close/>
                    <a:moveTo>
                      <a:pt x="254" y="97"/>
                    </a:moveTo>
                    <a:lnTo>
                      <a:pt x="254" y="97"/>
                    </a:lnTo>
                    <a:lnTo>
                      <a:pt x="251" y="97"/>
                    </a:lnTo>
                    <a:lnTo>
                      <a:pt x="249" y="97"/>
                    </a:lnTo>
                    <a:lnTo>
                      <a:pt x="249" y="97"/>
                    </a:lnTo>
                    <a:lnTo>
                      <a:pt x="245" y="99"/>
                    </a:lnTo>
                    <a:lnTo>
                      <a:pt x="242" y="103"/>
                    </a:lnTo>
                    <a:lnTo>
                      <a:pt x="242" y="103"/>
                    </a:lnTo>
                    <a:lnTo>
                      <a:pt x="241" y="109"/>
                    </a:lnTo>
                    <a:lnTo>
                      <a:pt x="241" y="114"/>
                    </a:lnTo>
                    <a:lnTo>
                      <a:pt x="241" y="114"/>
                    </a:lnTo>
                    <a:lnTo>
                      <a:pt x="242" y="118"/>
                    </a:lnTo>
                    <a:lnTo>
                      <a:pt x="245" y="122"/>
                    </a:lnTo>
                    <a:lnTo>
                      <a:pt x="247" y="125"/>
                    </a:lnTo>
                    <a:lnTo>
                      <a:pt x="251" y="128"/>
                    </a:lnTo>
                    <a:lnTo>
                      <a:pt x="251" y="128"/>
                    </a:lnTo>
                    <a:lnTo>
                      <a:pt x="254" y="124"/>
                    </a:lnTo>
                    <a:lnTo>
                      <a:pt x="254" y="97"/>
                    </a:lnTo>
                    <a:lnTo>
                      <a:pt x="254" y="97"/>
                    </a:lnTo>
                    <a:close/>
                    <a:moveTo>
                      <a:pt x="254" y="137"/>
                    </a:moveTo>
                    <a:lnTo>
                      <a:pt x="254" y="137"/>
                    </a:lnTo>
                    <a:lnTo>
                      <a:pt x="251" y="136"/>
                    </a:lnTo>
                    <a:lnTo>
                      <a:pt x="251" y="136"/>
                    </a:lnTo>
                    <a:lnTo>
                      <a:pt x="247" y="141"/>
                    </a:lnTo>
                    <a:lnTo>
                      <a:pt x="245" y="147"/>
                    </a:lnTo>
                    <a:lnTo>
                      <a:pt x="243" y="152"/>
                    </a:lnTo>
                    <a:lnTo>
                      <a:pt x="243" y="159"/>
                    </a:lnTo>
                    <a:lnTo>
                      <a:pt x="243" y="159"/>
                    </a:lnTo>
                    <a:lnTo>
                      <a:pt x="243" y="164"/>
                    </a:lnTo>
                    <a:lnTo>
                      <a:pt x="243" y="164"/>
                    </a:lnTo>
                    <a:lnTo>
                      <a:pt x="246" y="170"/>
                    </a:lnTo>
                    <a:lnTo>
                      <a:pt x="249" y="172"/>
                    </a:lnTo>
                    <a:lnTo>
                      <a:pt x="249" y="172"/>
                    </a:lnTo>
                    <a:lnTo>
                      <a:pt x="251" y="174"/>
                    </a:lnTo>
                    <a:lnTo>
                      <a:pt x="254" y="175"/>
                    </a:lnTo>
                    <a:lnTo>
                      <a:pt x="254" y="137"/>
                    </a:lnTo>
                    <a:close/>
                    <a:moveTo>
                      <a:pt x="200" y="0"/>
                    </a:moveTo>
                    <a:lnTo>
                      <a:pt x="135" y="0"/>
                    </a:lnTo>
                    <a:lnTo>
                      <a:pt x="135" y="22"/>
                    </a:lnTo>
                    <a:lnTo>
                      <a:pt x="200" y="22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  <a:moveTo>
                      <a:pt x="135" y="304"/>
                    </a:moveTo>
                    <a:lnTo>
                      <a:pt x="200" y="304"/>
                    </a:lnTo>
                    <a:lnTo>
                      <a:pt x="200" y="282"/>
                    </a:lnTo>
                    <a:lnTo>
                      <a:pt x="135" y="282"/>
                    </a:lnTo>
                    <a:lnTo>
                      <a:pt x="135" y="304"/>
                    </a:lnTo>
                    <a:lnTo>
                      <a:pt x="135" y="304"/>
                    </a:lnTo>
                    <a:close/>
                    <a:moveTo>
                      <a:pt x="200" y="41"/>
                    </a:moveTo>
                    <a:lnTo>
                      <a:pt x="200" y="145"/>
                    </a:lnTo>
                    <a:lnTo>
                      <a:pt x="200" y="143"/>
                    </a:lnTo>
                    <a:lnTo>
                      <a:pt x="186" y="145"/>
                    </a:lnTo>
                    <a:lnTo>
                      <a:pt x="186" y="160"/>
                    </a:lnTo>
                    <a:lnTo>
                      <a:pt x="171" y="164"/>
                    </a:lnTo>
                    <a:lnTo>
                      <a:pt x="173" y="178"/>
                    </a:lnTo>
                    <a:lnTo>
                      <a:pt x="188" y="174"/>
                    </a:lnTo>
                    <a:lnTo>
                      <a:pt x="188" y="190"/>
                    </a:lnTo>
                    <a:lnTo>
                      <a:pt x="200" y="186"/>
                    </a:lnTo>
                    <a:lnTo>
                      <a:pt x="200" y="264"/>
                    </a:lnTo>
                    <a:lnTo>
                      <a:pt x="135" y="264"/>
                    </a:lnTo>
                    <a:lnTo>
                      <a:pt x="135" y="214"/>
                    </a:lnTo>
                    <a:lnTo>
                      <a:pt x="135" y="214"/>
                    </a:lnTo>
                    <a:lnTo>
                      <a:pt x="139" y="213"/>
                    </a:lnTo>
                    <a:lnTo>
                      <a:pt x="139" y="213"/>
                    </a:lnTo>
                    <a:lnTo>
                      <a:pt x="144" y="210"/>
                    </a:lnTo>
                    <a:lnTo>
                      <a:pt x="150" y="208"/>
                    </a:lnTo>
                    <a:lnTo>
                      <a:pt x="155" y="202"/>
                    </a:lnTo>
                    <a:lnTo>
                      <a:pt x="158" y="197"/>
                    </a:lnTo>
                    <a:lnTo>
                      <a:pt x="158" y="197"/>
                    </a:lnTo>
                    <a:lnTo>
                      <a:pt x="161" y="190"/>
                    </a:lnTo>
                    <a:lnTo>
                      <a:pt x="162" y="183"/>
                    </a:lnTo>
                    <a:lnTo>
                      <a:pt x="162" y="176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58" y="163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48" y="153"/>
                    </a:lnTo>
                    <a:lnTo>
                      <a:pt x="148" y="153"/>
                    </a:lnTo>
                    <a:lnTo>
                      <a:pt x="144" y="153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5" y="156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6" y="126"/>
                    </a:lnTo>
                    <a:lnTo>
                      <a:pt x="136" y="126"/>
                    </a:lnTo>
                    <a:lnTo>
                      <a:pt x="139" y="12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43" y="129"/>
                    </a:lnTo>
                    <a:lnTo>
                      <a:pt x="143" y="132"/>
                    </a:lnTo>
                    <a:lnTo>
                      <a:pt x="143" y="132"/>
                    </a:lnTo>
                    <a:lnTo>
                      <a:pt x="143" y="134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7" y="134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1" y="129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0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0" y="120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5" y="41"/>
                    </a:lnTo>
                    <a:lnTo>
                      <a:pt x="200" y="41"/>
                    </a:lnTo>
                    <a:lnTo>
                      <a:pt x="200" y="41"/>
                    </a:lnTo>
                    <a:close/>
                    <a:moveTo>
                      <a:pt x="135" y="204"/>
                    </a:moveTo>
                    <a:lnTo>
                      <a:pt x="135" y="204"/>
                    </a:lnTo>
                    <a:lnTo>
                      <a:pt x="138" y="204"/>
                    </a:lnTo>
                    <a:lnTo>
                      <a:pt x="138" y="204"/>
                    </a:lnTo>
                    <a:lnTo>
                      <a:pt x="140" y="202"/>
                    </a:lnTo>
                    <a:lnTo>
                      <a:pt x="143" y="199"/>
                    </a:lnTo>
                    <a:lnTo>
                      <a:pt x="146" y="197"/>
                    </a:lnTo>
                    <a:lnTo>
                      <a:pt x="147" y="193"/>
                    </a:lnTo>
                    <a:lnTo>
                      <a:pt x="147" y="193"/>
                    </a:lnTo>
                    <a:lnTo>
                      <a:pt x="150" y="185"/>
                    </a:lnTo>
                    <a:lnTo>
                      <a:pt x="148" y="175"/>
                    </a:lnTo>
                    <a:lnTo>
                      <a:pt x="148" y="175"/>
                    </a:lnTo>
                    <a:lnTo>
                      <a:pt x="147" y="170"/>
                    </a:lnTo>
                    <a:lnTo>
                      <a:pt x="144" y="167"/>
                    </a:lnTo>
                    <a:lnTo>
                      <a:pt x="142" y="164"/>
                    </a:lnTo>
                    <a:lnTo>
                      <a:pt x="139" y="164"/>
                    </a:lnTo>
                    <a:lnTo>
                      <a:pt x="139" y="164"/>
                    </a:lnTo>
                    <a:lnTo>
                      <a:pt x="136" y="166"/>
                    </a:lnTo>
                    <a:lnTo>
                      <a:pt x="135" y="168"/>
                    </a:lnTo>
                    <a:lnTo>
                      <a:pt x="135" y="204"/>
                    </a:lnTo>
                    <a:close/>
                    <a:moveTo>
                      <a:pt x="135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1" y="279"/>
                    </a:lnTo>
                    <a:lnTo>
                      <a:pt x="2" y="285"/>
                    </a:lnTo>
                    <a:lnTo>
                      <a:pt x="5" y="290"/>
                    </a:lnTo>
                    <a:lnTo>
                      <a:pt x="9" y="294"/>
                    </a:lnTo>
                    <a:lnTo>
                      <a:pt x="14" y="298"/>
                    </a:lnTo>
                    <a:lnTo>
                      <a:pt x="20" y="302"/>
                    </a:lnTo>
                    <a:lnTo>
                      <a:pt x="25" y="304"/>
                    </a:lnTo>
                    <a:lnTo>
                      <a:pt x="32" y="304"/>
                    </a:lnTo>
                    <a:lnTo>
                      <a:pt x="135" y="304"/>
                    </a:lnTo>
                    <a:lnTo>
                      <a:pt x="135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44" y="282"/>
                    </a:lnTo>
                    <a:lnTo>
                      <a:pt x="40" y="281"/>
                    </a:lnTo>
                    <a:lnTo>
                      <a:pt x="35" y="278"/>
                    </a:lnTo>
                    <a:lnTo>
                      <a:pt x="32" y="275"/>
                    </a:lnTo>
                    <a:lnTo>
                      <a:pt x="28" y="271"/>
                    </a:lnTo>
                    <a:lnTo>
                      <a:pt x="25" y="267"/>
                    </a:lnTo>
                    <a:lnTo>
                      <a:pt x="24" y="262"/>
                    </a:lnTo>
                    <a:lnTo>
                      <a:pt x="24" y="25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5" y="26"/>
                    </a:lnTo>
                    <a:lnTo>
                      <a:pt x="40" y="25"/>
                    </a:lnTo>
                    <a:lnTo>
                      <a:pt x="44" y="22"/>
                    </a:lnTo>
                    <a:lnTo>
                      <a:pt x="50" y="22"/>
                    </a:lnTo>
                    <a:lnTo>
                      <a:pt x="135" y="22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  <a:moveTo>
                      <a:pt x="135" y="41"/>
                    </a:moveTo>
                    <a:lnTo>
                      <a:pt x="135" y="120"/>
                    </a:lnTo>
                    <a:lnTo>
                      <a:pt x="135" y="120"/>
                    </a:lnTo>
                    <a:lnTo>
                      <a:pt x="130" y="122"/>
                    </a:lnTo>
                    <a:lnTo>
                      <a:pt x="124" y="125"/>
                    </a:lnTo>
                    <a:lnTo>
                      <a:pt x="120" y="129"/>
                    </a:lnTo>
                    <a:lnTo>
                      <a:pt x="116" y="133"/>
                    </a:lnTo>
                    <a:lnTo>
                      <a:pt x="116" y="133"/>
                    </a:lnTo>
                    <a:lnTo>
                      <a:pt x="112" y="139"/>
                    </a:lnTo>
                    <a:lnTo>
                      <a:pt x="111" y="144"/>
                    </a:lnTo>
                    <a:lnTo>
                      <a:pt x="106" y="159"/>
                    </a:lnTo>
                    <a:lnTo>
                      <a:pt x="106" y="159"/>
                    </a:lnTo>
                    <a:lnTo>
                      <a:pt x="106" y="175"/>
                    </a:lnTo>
                    <a:lnTo>
                      <a:pt x="106" y="175"/>
                    </a:lnTo>
                    <a:lnTo>
                      <a:pt x="108" y="185"/>
                    </a:lnTo>
                    <a:lnTo>
                      <a:pt x="109" y="194"/>
                    </a:lnTo>
                    <a:lnTo>
                      <a:pt x="111" y="195"/>
                    </a:lnTo>
                    <a:lnTo>
                      <a:pt x="111" y="195"/>
                    </a:lnTo>
                    <a:lnTo>
                      <a:pt x="113" y="205"/>
                    </a:lnTo>
                    <a:lnTo>
                      <a:pt x="113" y="205"/>
                    </a:lnTo>
                    <a:lnTo>
                      <a:pt x="117" y="209"/>
                    </a:lnTo>
                    <a:lnTo>
                      <a:pt x="121" y="213"/>
                    </a:lnTo>
                    <a:lnTo>
                      <a:pt x="128" y="214"/>
                    </a:lnTo>
                    <a:lnTo>
                      <a:pt x="135" y="214"/>
                    </a:lnTo>
                    <a:lnTo>
                      <a:pt x="135" y="264"/>
                    </a:lnTo>
                    <a:lnTo>
                      <a:pt x="62" y="264"/>
                    </a:lnTo>
                    <a:lnTo>
                      <a:pt x="62" y="264"/>
                    </a:lnTo>
                    <a:lnTo>
                      <a:pt x="58" y="263"/>
                    </a:lnTo>
                    <a:lnTo>
                      <a:pt x="54" y="262"/>
                    </a:lnTo>
                    <a:lnTo>
                      <a:pt x="47" y="258"/>
                    </a:lnTo>
                    <a:lnTo>
                      <a:pt x="43" y="251"/>
                    </a:lnTo>
                    <a:lnTo>
                      <a:pt x="41" y="247"/>
                    </a:lnTo>
                    <a:lnTo>
                      <a:pt x="41" y="243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57"/>
                    </a:lnTo>
                    <a:lnTo>
                      <a:pt x="43" y="53"/>
                    </a:lnTo>
                    <a:lnTo>
                      <a:pt x="47" y="46"/>
                    </a:lnTo>
                    <a:lnTo>
                      <a:pt x="54" y="42"/>
                    </a:lnTo>
                    <a:lnTo>
                      <a:pt x="58" y="41"/>
                    </a:lnTo>
                    <a:lnTo>
                      <a:pt x="62" y="41"/>
                    </a:lnTo>
                    <a:lnTo>
                      <a:pt x="135" y="41"/>
                    </a:lnTo>
                    <a:lnTo>
                      <a:pt x="135" y="41"/>
                    </a:lnTo>
                    <a:close/>
                    <a:moveTo>
                      <a:pt x="135" y="128"/>
                    </a:moveTo>
                    <a:lnTo>
                      <a:pt x="135" y="156"/>
                    </a:lnTo>
                    <a:lnTo>
                      <a:pt x="135" y="156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27" y="166"/>
                    </a:lnTo>
                    <a:lnTo>
                      <a:pt x="127" y="171"/>
                    </a:lnTo>
                    <a:lnTo>
                      <a:pt x="127" y="171"/>
                    </a:lnTo>
                    <a:lnTo>
                      <a:pt x="128" y="174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2" y="171"/>
                    </a:lnTo>
                    <a:lnTo>
                      <a:pt x="135" y="168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1" y="202"/>
                    </a:lnTo>
                    <a:lnTo>
                      <a:pt x="131" y="202"/>
                    </a:lnTo>
                    <a:lnTo>
                      <a:pt x="128" y="199"/>
                    </a:lnTo>
                    <a:lnTo>
                      <a:pt x="127" y="194"/>
                    </a:lnTo>
                    <a:lnTo>
                      <a:pt x="127" y="194"/>
                    </a:lnTo>
                    <a:lnTo>
                      <a:pt x="124" y="181"/>
                    </a:lnTo>
                    <a:lnTo>
                      <a:pt x="124" y="181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48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31" y="130"/>
                    </a:lnTo>
                    <a:lnTo>
                      <a:pt x="135" y="128"/>
                    </a:lnTo>
                    <a:lnTo>
                      <a:pt x="13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2" name="Freeform 175"/>
              <p:cNvSpPr>
                <a:spLocks noEditPoints="1"/>
              </p:cNvSpPr>
              <p:nvPr/>
            </p:nvSpPr>
            <p:spPr bwMode="auto">
              <a:xfrm>
                <a:off x="6480152" y="3657949"/>
                <a:ext cx="169225" cy="226006"/>
              </a:xfrm>
              <a:custGeom>
                <a:avLst/>
                <a:gdLst>
                  <a:gd name="T0" fmla="*/ 125 w 137"/>
                  <a:gd name="T1" fmla="*/ 55 h 191"/>
                  <a:gd name="T2" fmla="*/ 126 w 137"/>
                  <a:gd name="T3" fmla="*/ 51 h 191"/>
                  <a:gd name="T4" fmla="*/ 133 w 137"/>
                  <a:gd name="T5" fmla="*/ 34 h 191"/>
                  <a:gd name="T6" fmla="*/ 136 w 137"/>
                  <a:gd name="T7" fmla="*/ 29 h 191"/>
                  <a:gd name="T8" fmla="*/ 137 w 137"/>
                  <a:gd name="T9" fmla="*/ 21 h 191"/>
                  <a:gd name="T10" fmla="*/ 136 w 137"/>
                  <a:gd name="T11" fmla="*/ 13 h 191"/>
                  <a:gd name="T12" fmla="*/ 132 w 137"/>
                  <a:gd name="T13" fmla="*/ 6 h 191"/>
                  <a:gd name="T14" fmla="*/ 128 w 137"/>
                  <a:gd name="T15" fmla="*/ 4 h 191"/>
                  <a:gd name="T16" fmla="*/ 116 w 137"/>
                  <a:gd name="T17" fmla="*/ 0 h 191"/>
                  <a:gd name="T18" fmla="*/ 103 w 137"/>
                  <a:gd name="T19" fmla="*/ 4 h 191"/>
                  <a:gd name="T20" fmla="*/ 113 w 137"/>
                  <a:gd name="T21" fmla="*/ 39 h 191"/>
                  <a:gd name="T22" fmla="*/ 103 w 137"/>
                  <a:gd name="T23" fmla="*/ 59 h 191"/>
                  <a:gd name="T24" fmla="*/ 110 w 137"/>
                  <a:gd name="T25" fmla="*/ 48 h 191"/>
                  <a:gd name="T26" fmla="*/ 110 w 137"/>
                  <a:gd name="T27" fmla="*/ 42 h 191"/>
                  <a:gd name="T28" fmla="*/ 120 w 137"/>
                  <a:gd name="T29" fmla="*/ 48 h 191"/>
                  <a:gd name="T30" fmla="*/ 121 w 137"/>
                  <a:gd name="T31" fmla="*/ 52 h 191"/>
                  <a:gd name="T32" fmla="*/ 121 w 137"/>
                  <a:gd name="T33" fmla="*/ 57 h 191"/>
                  <a:gd name="T34" fmla="*/ 103 w 137"/>
                  <a:gd name="T35" fmla="*/ 89 h 191"/>
                  <a:gd name="T36" fmla="*/ 97 w 137"/>
                  <a:gd name="T37" fmla="*/ 93 h 191"/>
                  <a:gd name="T38" fmla="*/ 99 w 137"/>
                  <a:gd name="T39" fmla="*/ 92 h 191"/>
                  <a:gd name="T40" fmla="*/ 103 w 137"/>
                  <a:gd name="T41" fmla="*/ 89 h 191"/>
                  <a:gd name="T42" fmla="*/ 101 w 137"/>
                  <a:gd name="T43" fmla="*/ 85 h 191"/>
                  <a:gd name="T44" fmla="*/ 99 w 137"/>
                  <a:gd name="T45" fmla="*/ 86 h 191"/>
                  <a:gd name="T46" fmla="*/ 95 w 137"/>
                  <a:gd name="T47" fmla="*/ 88 h 191"/>
                  <a:gd name="T48" fmla="*/ 84 w 137"/>
                  <a:gd name="T49" fmla="*/ 81 h 191"/>
                  <a:gd name="T50" fmla="*/ 84 w 137"/>
                  <a:gd name="T51" fmla="*/ 81 h 191"/>
                  <a:gd name="T52" fmla="*/ 90 w 137"/>
                  <a:gd name="T53" fmla="*/ 78 h 191"/>
                  <a:gd name="T54" fmla="*/ 103 w 137"/>
                  <a:gd name="T55" fmla="*/ 34 h 191"/>
                  <a:gd name="T56" fmla="*/ 88 w 137"/>
                  <a:gd name="T57" fmla="*/ 23 h 191"/>
                  <a:gd name="T58" fmla="*/ 80 w 137"/>
                  <a:gd name="T59" fmla="*/ 25 h 191"/>
                  <a:gd name="T60" fmla="*/ 57 w 137"/>
                  <a:gd name="T61" fmla="*/ 59 h 191"/>
                  <a:gd name="T62" fmla="*/ 57 w 137"/>
                  <a:gd name="T63" fmla="*/ 66 h 191"/>
                  <a:gd name="T64" fmla="*/ 22 w 137"/>
                  <a:gd name="T65" fmla="*/ 153 h 191"/>
                  <a:gd name="T66" fmla="*/ 26 w 137"/>
                  <a:gd name="T67" fmla="*/ 154 h 191"/>
                  <a:gd name="T68" fmla="*/ 29 w 137"/>
                  <a:gd name="T69" fmla="*/ 155 h 191"/>
                  <a:gd name="T70" fmla="*/ 29 w 137"/>
                  <a:gd name="T71" fmla="*/ 162 h 191"/>
                  <a:gd name="T72" fmla="*/ 33 w 137"/>
                  <a:gd name="T73" fmla="*/ 161 h 191"/>
                  <a:gd name="T74" fmla="*/ 38 w 137"/>
                  <a:gd name="T75" fmla="*/ 162 h 191"/>
                  <a:gd name="T76" fmla="*/ 40 w 137"/>
                  <a:gd name="T77" fmla="*/ 163 h 191"/>
                  <a:gd name="T78" fmla="*/ 41 w 137"/>
                  <a:gd name="T79" fmla="*/ 169 h 191"/>
                  <a:gd name="T80" fmla="*/ 38 w 137"/>
                  <a:gd name="T81" fmla="*/ 173 h 191"/>
                  <a:gd name="T82" fmla="*/ 22 w 137"/>
                  <a:gd name="T83" fmla="*/ 182 h 191"/>
                  <a:gd name="T84" fmla="*/ 41 w 137"/>
                  <a:gd name="T85" fmla="*/ 176 h 191"/>
                  <a:gd name="T86" fmla="*/ 103 w 137"/>
                  <a:gd name="T87" fmla="*/ 29 h 191"/>
                  <a:gd name="T88" fmla="*/ 97 w 137"/>
                  <a:gd name="T89" fmla="*/ 9 h 191"/>
                  <a:gd name="T90" fmla="*/ 103 w 137"/>
                  <a:gd name="T91" fmla="*/ 4 h 191"/>
                  <a:gd name="T92" fmla="*/ 22 w 137"/>
                  <a:gd name="T93" fmla="*/ 117 h 191"/>
                  <a:gd name="T94" fmla="*/ 2 w 137"/>
                  <a:gd name="T95" fmla="*/ 191 h 191"/>
                  <a:gd name="T96" fmla="*/ 22 w 137"/>
                  <a:gd name="T97" fmla="*/ 180 h 191"/>
                  <a:gd name="T98" fmla="*/ 5 w 137"/>
                  <a:gd name="T99" fmla="*/ 174 h 191"/>
                  <a:gd name="T100" fmla="*/ 5 w 137"/>
                  <a:gd name="T101" fmla="*/ 150 h 191"/>
                  <a:gd name="T102" fmla="*/ 6 w 137"/>
                  <a:gd name="T103" fmla="*/ 149 h 191"/>
                  <a:gd name="T104" fmla="*/ 10 w 137"/>
                  <a:gd name="T105" fmla="*/ 146 h 191"/>
                  <a:gd name="T106" fmla="*/ 15 w 137"/>
                  <a:gd name="T107" fmla="*/ 146 h 191"/>
                  <a:gd name="T108" fmla="*/ 17 w 137"/>
                  <a:gd name="T109" fmla="*/ 149 h 191"/>
                  <a:gd name="T110" fmla="*/ 18 w 137"/>
                  <a:gd name="T111" fmla="*/ 155 h 191"/>
                  <a:gd name="T112" fmla="*/ 19 w 137"/>
                  <a:gd name="T113" fmla="*/ 154 h 191"/>
                  <a:gd name="T114" fmla="*/ 22 w 137"/>
                  <a:gd name="T115" fmla="*/ 11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191">
                    <a:moveTo>
                      <a:pt x="103" y="89"/>
                    </a:moveTo>
                    <a:lnTo>
                      <a:pt x="125" y="55"/>
                    </a:lnTo>
                    <a:lnTo>
                      <a:pt x="125" y="55"/>
                    </a:lnTo>
                    <a:lnTo>
                      <a:pt x="126" y="51"/>
                    </a:lnTo>
                    <a:lnTo>
                      <a:pt x="125" y="47"/>
                    </a:lnTo>
                    <a:lnTo>
                      <a:pt x="133" y="34"/>
                    </a:lnTo>
                    <a:lnTo>
                      <a:pt x="133" y="34"/>
                    </a:lnTo>
                    <a:lnTo>
                      <a:pt x="136" y="29"/>
                    </a:lnTo>
                    <a:lnTo>
                      <a:pt x="137" y="25"/>
                    </a:lnTo>
                    <a:lnTo>
                      <a:pt x="137" y="21"/>
                    </a:lnTo>
                    <a:lnTo>
                      <a:pt x="137" y="17"/>
                    </a:lnTo>
                    <a:lnTo>
                      <a:pt x="136" y="13"/>
                    </a:lnTo>
                    <a:lnTo>
                      <a:pt x="135" y="9"/>
                    </a:lnTo>
                    <a:lnTo>
                      <a:pt x="132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1"/>
                    </a:lnTo>
                    <a:lnTo>
                      <a:pt x="103" y="4"/>
                    </a:lnTo>
                    <a:lnTo>
                      <a:pt x="103" y="29"/>
                    </a:lnTo>
                    <a:lnTo>
                      <a:pt x="113" y="39"/>
                    </a:lnTo>
                    <a:lnTo>
                      <a:pt x="103" y="34"/>
                    </a:lnTo>
                    <a:lnTo>
                      <a:pt x="103" y="59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1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03" y="82"/>
                    </a:lnTo>
                    <a:lnTo>
                      <a:pt x="103" y="89"/>
                    </a:lnTo>
                    <a:close/>
                    <a:moveTo>
                      <a:pt x="41" y="176"/>
                    </a:moveTo>
                    <a:lnTo>
                      <a:pt x="97" y="93"/>
                    </a:lnTo>
                    <a:lnTo>
                      <a:pt x="97" y="93"/>
                    </a:lnTo>
                    <a:lnTo>
                      <a:pt x="99" y="92"/>
                    </a:lnTo>
                    <a:lnTo>
                      <a:pt x="102" y="89"/>
                    </a:lnTo>
                    <a:lnTo>
                      <a:pt x="103" y="89"/>
                    </a:lnTo>
                    <a:lnTo>
                      <a:pt x="103" y="82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99" y="86"/>
                    </a:lnTo>
                    <a:lnTo>
                      <a:pt x="98" y="88"/>
                    </a:lnTo>
                    <a:lnTo>
                      <a:pt x="95" y="88"/>
                    </a:lnTo>
                    <a:lnTo>
                      <a:pt x="94" y="86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7" y="80"/>
                    </a:lnTo>
                    <a:lnTo>
                      <a:pt x="90" y="78"/>
                    </a:lnTo>
                    <a:lnTo>
                      <a:pt x="103" y="59"/>
                    </a:lnTo>
                    <a:lnTo>
                      <a:pt x="103" y="34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3" y="23"/>
                    </a:lnTo>
                    <a:lnTo>
                      <a:pt x="80" y="25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6" y="63"/>
                    </a:lnTo>
                    <a:lnTo>
                      <a:pt x="57" y="66"/>
                    </a:lnTo>
                    <a:lnTo>
                      <a:pt x="22" y="117"/>
                    </a:lnTo>
                    <a:lnTo>
                      <a:pt x="22" y="153"/>
                    </a:lnTo>
                    <a:lnTo>
                      <a:pt x="22" y="153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9" y="155"/>
                    </a:lnTo>
                    <a:lnTo>
                      <a:pt x="29" y="158"/>
                    </a:lnTo>
                    <a:lnTo>
                      <a:pt x="29" y="162"/>
                    </a:lnTo>
                    <a:lnTo>
                      <a:pt x="29" y="162"/>
                    </a:lnTo>
                    <a:lnTo>
                      <a:pt x="33" y="161"/>
                    </a:lnTo>
                    <a:lnTo>
                      <a:pt x="36" y="161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41" y="166"/>
                    </a:lnTo>
                    <a:lnTo>
                      <a:pt x="41" y="169"/>
                    </a:lnTo>
                    <a:lnTo>
                      <a:pt x="40" y="172"/>
                    </a:lnTo>
                    <a:lnTo>
                      <a:pt x="38" y="173"/>
                    </a:lnTo>
                    <a:lnTo>
                      <a:pt x="22" y="180"/>
                    </a:lnTo>
                    <a:lnTo>
                      <a:pt x="22" y="182"/>
                    </a:lnTo>
                    <a:lnTo>
                      <a:pt x="41" y="176"/>
                    </a:lnTo>
                    <a:lnTo>
                      <a:pt x="41" y="176"/>
                    </a:lnTo>
                    <a:close/>
                    <a:moveTo>
                      <a:pt x="103" y="4"/>
                    </a:moveTo>
                    <a:lnTo>
                      <a:pt x="103" y="29"/>
                    </a:lnTo>
                    <a:lnTo>
                      <a:pt x="91" y="17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103" y="4"/>
                    </a:lnTo>
                    <a:lnTo>
                      <a:pt x="103" y="4"/>
                    </a:lnTo>
                    <a:close/>
                    <a:moveTo>
                      <a:pt x="22" y="117"/>
                    </a:moveTo>
                    <a:lnTo>
                      <a:pt x="0" y="150"/>
                    </a:lnTo>
                    <a:lnTo>
                      <a:pt x="2" y="191"/>
                    </a:lnTo>
                    <a:lnTo>
                      <a:pt x="22" y="182"/>
                    </a:lnTo>
                    <a:lnTo>
                      <a:pt x="22" y="180"/>
                    </a:lnTo>
                    <a:lnTo>
                      <a:pt x="17" y="182"/>
                    </a:lnTo>
                    <a:lnTo>
                      <a:pt x="5" y="174"/>
                    </a:lnTo>
                    <a:lnTo>
                      <a:pt x="5" y="150"/>
                    </a:lnTo>
                    <a:lnTo>
                      <a:pt x="5" y="150"/>
                    </a:lnTo>
                    <a:lnTo>
                      <a:pt x="6" y="149"/>
                    </a:lnTo>
                    <a:lnTo>
                      <a:pt x="6" y="149"/>
                    </a:lnTo>
                    <a:lnTo>
                      <a:pt x="7" y="146"/>
                    </a:lnTo>
                    <a:lnTo>
                      <a:pt x="10" y="146"/>
                    </a:lnTo>
                    <a:lnTo>
                      <a:pt x="13" y="146"/>
                    </a:lnTo>
                    <a:lnTo>
                      <a:pt x="15" y="146"/>
                    </a:lnTo>
                    <a:lnTo>
                      <a:pt x="15" y="146"/>
                    </a:lnTo>
                    <a:lnTo>
                      <a:pt x="17" y="149"/>
                    </a:lnTo>
                    <a:lnTo>
                      <a:pt x="18" y="150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9" y="154"/>
                    </a:lnTo>
                    <a:lnTo>
                      <a:pt x="22" y="153"/>
                    </a:lnTo>
                    <a:lnTo>
                      <a:pt x="22" y="1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3" name="Freeform 176"/>
              <p:cNvSpPr>
                <a:spLocks noEditPoints="1"/>
              </p:cNvSpPr>
              <p:nvPr/>
            </p:nvSpPr>
            <p:spPr bwMode="auto">
              <a:xfrm>
                <a:off x="5107827" y="2477035"/>
                <a:ext cx="217398" cy="226006"/>
              </a:xfrm>
              <a:custGeom>
                <a:avLst/>
                <a:gdLst>
                  <a:gd name="T0" fmla="*/ 138 w 176"/>
                  <a:gd name="T1" fmla="*/ 88 h 191"/>
                  <a:gd name="T2" fmla="*/ 132 w 176"/>
                  <a:gd name="T3" fmla="*/ 138 h 191"/>
                  <a:gd name="T4" fmla="*/ 150 w 176"/>
                  <a:gd name="T5" fmla="*/ 143 h 191"/>
                  <a:gd name="T6" fmla="*/ 147 w 176"/>
                  <a:gd name="T7" fmla="*/ 151 h 191"/>
                  <a:gd name="T8" fmla="*/ 132 w 176"/>
                  <a:gd name="T9" fmla="*/ 36 h 191"/>
                  <a:gd name="T10" fmla="*/ 150 w 176"/>
                  <a:gd name="T11" fmla="*/ 26 h 191"/>
                  <a:gd name="T12" fmla="*/ 135 w 176"/>
                  <a:gd name="T13" fmla="*/ 47 h 191"/>
                  <a:gd name="T14" fmla="*/ 146 w 176"/>
                  <a:gd name="T15" fmla="*/ 88 h 191"/>
                  <a:gd name="T16" fmla="*/ 174 w 176"/>
                  <a:gd name="T17" fmla="*/ 85 h 191"/>
                  <a:gd name="T18" fmla="*/ 150 w 176"/>
                  <a:gd name="T19" fmla="*/ 92 h 191"/>
                  <a:gd name="T20" fmla="*/ 88 w 176"/>
                  <a:gd name="T21" fmla="*/ 39 h 191"/>
                  <a:gd name="T22" fmla="*/ 115 w 176"/>
                  <a:gd name="T23" fmla="*/ 46 h 191"/>
                  <a:gd name="T24" fmla="*/ 132 w 176"/>
                  <a:gd name="T25" fmla="*/ 109 h 191"/>
                  <a:gd name="T26" fmla="*/ 115 w 176"/>
                  <a:gd name="T27" fmla="*/ 128 h 191"/>
                  <a:gd name="T28" fmla="*/ 111 w 176"/>
                  <a:gd name="T29" fmla="*/ 180 h 191"/>
                  <a:gd name="T30" fmla="*/ 90 w 176"/>
                  <a:gd name="T31" fmla="*/ 191 h 191"/>
                  <a:gd name="T32" fmla="*/ 105 w 176"/>
                  <a:gd name="T33" fmla="*/ 126 h 191"/>
                  <a:gd name="T34" fmla="*/ 122 w 176"/>
                  <a:gd name="T35" fmla="*/ 107 h 191"/>
                  <a:gd name="T36" fmla="*/ 124 w 176"/>
                  <a:gd name="T37" fmla="*/ 73 h 191"/>
                  <a:gd name="T38" fmla="*/ 104 w 176"/>
                  <a:gd name="T39" fmla="*/ 51 h 191"/>
                  <a:gd name="T40" fmla="*/ 88 w 176"/>
                  <a:gd name="T41" fmla="*/ 39 h 191"/>
                  <a:gd name="T42" fmla="*/ 127 w 176"/>
                  <a:gd name="T43" fmla="*/ 43 h 191"/>
                  <a:gd name="T44" fmla="*/ 132 w 176"/>
                  <a:gd name="T45" fmla="*/ 36 h 191"/>
                  <a:gd name="T46" fmla="*/ 128 w 176"/>
                  <a:gd name="T47" fmla="*/ 128 h 191"/>
                  <a:gd name="T48" fmla="*/ 132 w 176"/>
                  <a:gd name="T49" fmla="*/ 127 h 191"/>
                  <a:gd name="T50" fmla="*/ 92 w 176"/>
                  <a:gd name="T51" fmla="*/ 1 h 191"/>
                  <a:gd name="T52" fmla="*/ 88 w 176"/>
                  <a:gd name="T53" fmla="*/ 30 h 191"/>
                  <a:gd name="T54" fmla="*/ 80 w 176"/>
                  <a:gd name="T55" fmla="*/ 191 h 191"/>
                  <a:gd name="T56" fmla="*/ 62 w 176"/>
                  <a:gd name="T57" fmla="*/ 176 h 191"/>
                  <a:gd name="T58" fmla="*/ 55 w 176"/>
                  <a:gd name="T59" fmla="*/ 124 h 191"/>
                  <a:gd name="T60" fmla="*/ 44 w 176"/>
                  <a:gd name="T61" fmla="*/ 67 h 191"/>
                  <a:gd name="T62" fmla="*/ 67 w 176"/>
                  <a:gd name="T63" fmla="*/ 43 h 191"/>
                  <a:gd name="T64" fmla="*/ 88 w 176"/>
                  <a:gd name="T65" fmla="*/ 49 h 191"/>
                  <a:gd name="T66" fmla="*/ 61 w 176"/>
                  <a:gd name="T67" fmla="*/ 61 h 191"/>
                  <a:gd name="T68" fmla="*/ 50 w 176"/>
                  <a:gd name="T69" fmla="*/ 88 h 191"/>
                  <a:gd name="T70" fmla="*/ 69 w 176"/>
                  <a:gd name="T71" fmla="*/ 120 h 191"/>
                  <a:gd name="T72" fmla="*/ 88 w 176"/>
                  <a:gd name="T73" fmla="*/ 147 h 191"/>
                  <a:gd name="T74" fmla="*/ 88 w 176"/>
                  <a:gd name="T75" fmla="*/ 30 h 191"/>
                  <a:gd name="T76" fmla="*/ 84 w 176"/>
                  <a:gd name="T77" fmla="*/ 26 h 191"/>
                  <a:gd name="T78" fmla="*/ 88 w 176"/>
                  <a:gd name="T79" fmla="*/ 0 h 191"/>
                  <a:gd name="T80" fmla="*/ 47 w 176"/>
                  <a:gd name="T81" fmla="*/ 135 h 191"/>
                  <a:gd name="T82" fmla="*/ 44 w 176"/>
                  <a:gd name="T83" fmla="*/ 138 h 191"/>
                  <a:gd name="T84" fmla="*/ 47 w 176"/>
                  <a:gd name="T85" fmla="*/ 47 h 191"/>
                  <a:gd name="T86" fmla="*/ 44 w 176"/>
                  <a:gd name="T87" fmla="*/ 108 h 191"/>
                  <a:gd name="T88" fmla="*/ 40 w 176"/>
                  <a:gd name="T89" fmla="*/ 77 h 191"/>
                  <a:gd name="T90" fmla="*/ 44 w 176"/>
                  <a:gd name="T91" fmla="*/ 49 h 191"/>
                  <a:gd name="T92" fmla="*/ 25 w 176"/>
                  <a:gd name="T93" fmla="*/ 31 h 191"/>
                  <a:gd name="T94" fmla="*/ 32 w 176"/>
                  <a:gd name="T95" fmla="*/ 26 h 191"/>
                  <a:gd name="T96" fmla="*/ 32 w 176"/>
                  <a:gd name="T97" fmla="*/ 150 h 191"/>
                  <a:gd name="T98" fmla="*/ 24 w 176"/>
                  <a:gd name="T99" fmla="*/ 147 h 191"/>
                  <a:gd name="T100" fmla="*/ 44 w 176"/>
                  <a:gd name="T101" fmla="*/ 127 h 191"/>
                  <a:gd name="T102" fmla="*/ 25 w 176"/>
                  <a:gd name="T103" fmla="*/ 84 h 191"/>
                  <a:gd name="T104" fmla="*/ 25 w 176"/>
                  <a:gd name="T105" fmla="*/ 92 h 191"/>
                  <a:gd name="T106" fmla="*/ 0 w 176"/>
                  <a:gd name="T107" fmla="*/ 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" h="191">
                    <a:moveTo>
                      <a:pt x="132" y="66"/>
                    </a:moveTo>
                    <a:lnTo>
                      <a:pt x="132" y="66"/>
                    </a:lnTo>
                    <a:lnTo>
                      <a:pt x="136" y="77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6" y="99"/>
                    </a:lnTo>
                    <a:lnTo>
                      <a:pt x="132" y="109"/>
                    </a:lnTo>
                    <a:lnTo>
                      <a:pt x="132" y="66"/>
                    </a:lnTo>
                    <a:lnTo>
                      <a:pt x="132" y="66"/>
                    </a:lnTo>
                    <a:close/>
                    <a:moveTo>
                      <a:pt x="132" y="138"/>
                    </a:moveTo>
                    <a:lnTo>
                      <a:pt x="132" y="127"/>
                    </a:lnTo>
                    <a:lnTo>
                      <a:pt x="132" y="127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50" y="143"/>
                    </a:lnTo>
                    <a:lnTo>
                      <a:pt x="150" y="143"/>
                    </a:lnTo>
                    <a:lnTo>
                      <a:pt x="151" y="147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47" y="151"/>
                    </a:lnTo>
                    <a:lnTo>
                      <a:pt x="145" y="150"/>
                    </a:lnTo>
                    <a:lnTo>
                      <a:pt x="132" y="138"/>
                    </a:lnTo>
                    <a:lnTo>
                      <a:pt x="132" y="138"/>
                    </a:lnTo>
                    <a:close/>
                    <a:moveTo>
                      <a:pt x="132" y="49"/>
                    </a:moveTo>
                    <a:lnTo>
                      <a:pt x="132" y="36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47" y="24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51" y="28"/>
                    </a:lnTo>
                    <a:lnTo>
                      <a:pt x="150" y="31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2" y="49"/>
                    </a:lnTo>
                    <a:lnTo>
                      <a:pt x="132" y="49"/>
                    </a:lnTo>
                    <a:close/>
                    <a:moveTo>
                      <a:pt x="146" y="88"/>
                    </a:moveTo>
                    <a:lnTo>
                      <a:pt x="146" y="88"/>
                    </a:lnTo>
                    <a:lnTo>
                      <a:pt x="146" y="88"/>
                    </a:lnTo>
                    <a:lnTo>
                      <a:pt x="147" y="85"/>
                    </a:lnTo>
                    <a:lnTo>
                      <a:pt x="150" y="84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4" y="8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91"/>
                    </a:lnTo>
                    <a:lnTo>
                      <a:pt x="172" y="92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7" y="91"/>
                    </a:lnTo>
                    <a:lnTo>
                      <a:pt x="146" y="88"/>
                    </a:lnTo>
                    <a:lnTo>
                      <a:pt x="146" y="88"/>
                    </a:lnTo>
                    <a:close/>
                    <a:moveTo>
                      <a:pt x="88" y="39"/>
                    </a:moveTo>
                    <a:lnTo>
                      <a:pt x="88" y="39"/>
                    </a:lnTo>
                    <a:lnTo>
                      <a:pt x="96" y="39"/>
                    </a:lnTo>
                    <a:lnTo>
                      <a:pt x="103" y="40"/>
                    </a:lnTo>
                    <a:lnTo>
                      <a:pt x="108" y="43"/>
                    </a:lnTo>
                    <a:lnTo>
                      <a:pt x="115" y="46"/>
                    </a:lnTo>
                    <a:lnTo>
                      <a:pt x="120" y="50"/>
                    </a:lnTo>
                    <a:lnTo>
                      <a:pt x="124" y="55"/>
                    </a:lnTo>
                    <a:lnTo>
                      <a:pt x="128" y="61"/>
                    </a:lnTo>
                    <a:lnTo>
                      <a:pt x="132" y="66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28" y="115"/>
                    </a:lnTo>
                    <a:lnTo>
                      <a:pt x="124" y="120"/>
                    </a:lnTo>
                    <a:lnTo>
                      <a:pt x="120" y="124"/>
                    </a:lnTo>
                    <a:lnTo>
                      <a:pt x="115" y="128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5" y="172"/>
                    </a:lnTo>
                    <a:lnTo>
                      <a:pt x="113" y="176"/>
                    </a:lnTo>
                    <a:lnTo>
                      <a:pt x="111" y="180"/>
                    </a:lnTo>
                    <a:lnTo>
                      <a:pt x="108" y="184"/>
                    </a:lnTo>
                    <a:lnTo>
                      <a:pt x="104" y="187"/>
                    </a:lnTo>
                    <a:lnTo>
                      <a:pt x="100" y="189"/>
                    </a:lnTo>
                    <a:lnTo>
                      <a:pt x="96" y="191"/>
                    </a:lnTo>
                    <a:lnTo>
                      <a:pt x="90" y="191"/>
                    </a:lnTo>
                    <a:lnTo>
                      <a:pt x="88" y="191"/>
                    </a:lnTo>
                    <a:lnTo>
                      <a:pt x="88" y="147"/>
                    </a:lnTo>
                    <a:lnTo>
                      <a:pt x="105" y="14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15" y="115"/>
                    </a:lnTo>
                    <a:lnTo>
                      <a:pt x="122" y="107"/>
                    </a:lnTo>
                    <a:lnTo>
                      <a:pt x="126" y="9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6" y="80"/>
                    </a:lnTo>
                    <a:lnTo>
                      <a:pt x="124" y="73"/>
                    </a:lnTo>
                    <a:lnTo>
                      <a:pt x="120" y="66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09" y="55"/>
                    </a:lnTo>
                    <a:lnTo>
                      <a:pt x="104" y="51"/>
                    </a:lnTo>
                    <a:lnTo>
                      <a:pt x="96" y="50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39"/>
                    </a:lnTo>
                    <a:lnTo>
                      <a:pt x="88" y="39"/>
                    </a:lnTo>
                    <a:lnTo>
                      <a:pt x="88" y="39"/>
                    </a:lnTo>
                    <a:close/>
                    <a:moveTo>
                      <a:pt x="132" y="36"/>
                    </a:moveTo>
                    <a:lnTo>
                      <a:pt x="128" y="40"/>
                    </a:lnTo>
                    <a:lnTo>
                      <a:pt x="128" y="40"/>
                    </a:lnTo>
                    <a:lnTo>
                      <a:pt x="127" y="43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30" y="49"/>
                    </a:lnTo>
                    <a:lnTo>
                      <a:pt x="132" y="49"/>
                    </a:lnTo>
                    <a:lnTo>
                      <a:pt x="132" y="36"/>
                    </a:lnTo>
                    <a:lnTo>
                      <a:pt x="132" y="36"/>
                    </a:lnTo>
                    <a:close/>
                    <a:moveTo>
                      <a:pt x="132" y="127"/>
                    </a:moveTo>
                    <a:lnTo>
                      <a:pt x="132" y="127"/>
                    </a:lnTo>
                    <a:lnTo>
                      <a:pt x="130" y="127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7" y="131"/>
                    </a:lnTo>
                    <a:lnTo>
                      <a:pt x="128" y="135"/>
                    </a:lnTo>
                    <a:lnTo>
                      <a:pt x="132" y="138"/>
                    </a:lnTo>
                    <a:lnTo>
                      <a:pt x="132" y="127"/>
                    </a:lnTo>
                    <a:lnTo>
                      <a:pt x="132" y="127"/>
                    </a:lnTo>
                    <a:close/>
                    <a:moveTo>
                      <a:pt x="88" y="3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92" y="1"/>
                    </a:lnTo>
                    <a:lnTo>
                      <a:pt x="92" y="4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  <a:moveTo>
                      <a:pt x="88" y="191"/>
                    </a:moveTo>
                    <a:lnTo>
                      <a:pt x="85" y="191"/>
                    </a:lnTo>
                    <a:lnTo>
                      <a:pt x="85" y="191"/>
                    </a:lnTo>
                    <a:lnTo>
                      <a:pt x="80" y="191"/>
                    </a:lnTo>
                    <a:lnTo>
                      <a:pt x="76" y="189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5" y="180"/>
                    </a:lnTo>
                    <a:lnTo>
                      <a:pt x="62" y="176"/>
                    </a:lnTo>
                    <a:lnTo>
                      <a:pt x="61" y="172"/>
                    </a:lnTo>
                    <a:lnTo>
                      <a:pt x="61" y="166"/>
                    </a:lnTo>
                    <a:lnTo>
                      <a:pt x="61" y="128"/>
                    </a:lnTo>
                    <a:lnTo>
                      <a:pt x="61" y="128"/>
                    </a:lnTo>
                    <a:lnTo>
                      <a:pt x="55" y="124"/>
                    </a:lnTo>
                    <a:lnTo>
                      <a:pt x="51" y="119"/>
                    </a:lnTo>
                    <a:lnTo>
                      <a:pt x="47" y="114"/>
                    </a:lnTo>
                    <a:lnTo>
                      <a:pt x="44" y="108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7" y="61"/>
                    </a:lnTo>
                    <a:lnTo>
                      <a:pt x="51" y="55"/>
                    </a:lnTo>
                    <a:lnTo>
                      <a:pt x="57" y="51"/>
                    </a:lnTo>
                    <a:lnTo>
                      <a:pt x="62" y="47"/>
                    </a:lnTo>
                    <a:lnTo>
                      <a:pt x="67" y="43"/>
                    </a:lnTo>
                    <a:lnTo>
                      <a:pt x="74" y="40"/>
                    </a:lnTo>
                    <a:lnTo>
                      <a:pt x="81" y="39"/>
                    </a:lnTo>
                    <a:lnTo>
                      <a:pt x="88" y="3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1" y="50"/>
                    </a:lnTo>
                    <a:lnTo>
                      <a:pt x="73" y="51"/>
                    </a:lnTo>
                    <a:lnTo>
                      <a:pt x="66" y="55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57" y="66"/>
                    </a:lnTo>
                    <a:lnTo>
                      <a:pt x="53" y="73"/>
                    </a:lnTo>
                    <a:lnTo>
                      <a:pt x="50" y="80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1" y="97"/>
                    </a:lnTo>
                    <a:lnTo>
                      <a:pt x="55" y="107"/>
                    </a:lnTo>
                    <a:lnTo>
                      <a:pt x="61" y="115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70" y="147"/>
                    </a:lnTo>
                    <a:lnTo>
                      <a:pt x="88" y="147"/>
                    </a:lnTo>
                    <a:lnTo>
                      <a:pt x="88" y="191"/>
                    </a:lnTo>
                    <a:lnTo>
                      <a:pt x="88" y="191"/>
                    </a:lnTo>
                    <a:close/>
                    <a:moveTo>
                      <a:pt x="88" y="0"/>
                    </a:move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4" y="26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  <a:moveTo>
                      <a:pt x="44" y="138"/>
                    </a:moveTo>
                    <a:lnTo>
                      <a:pt x="47" y="135"/>
                    </a:lnTo>
                    <a:lnTo>
                      <a:pt x="47" y="135"/>
                    </a:lnTo>
                    <a:lnTo>
                      <a:pt x="48" y="131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4" y="127"/>
                    </a:lnTo>
                    <a:lnTo>
                      <a:pt x="44" y="138"/>
                    </a:lnTo>
                    <a:lnTo>
                      <a:pt x="44" y="138"/>
                    </a:lnTo>
                    <a:close/>
                    <a:moveTo>
                      <a:pt x="44" y="49"/>
                    </a:moveTo>
                    <a:lnTo>
                      <a:pt x="44" y="4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8" y="43"/>
                    </a:lnTo>
                    <a:lnTo>
                      <a:pt x="47" y="40"/>
                    </a:lnTo>
                    <a:lnTo>
                      <a:pt x="44" y="38"/>
                    </a:lnTo>
                    <a:lnTo>
                      <a:pt x="44" y="49"/>
                    </a:lnTo>
                    <a:close/>
                    <a:moveTo>
                      <a:pt x="44" y="108"/>
                    </a:moveTo>
                    <a:lnTo>
                      <a:pt x="44" y="108"/>
                    </a:lnTo>
                    <a:lnTo>
                      <a:pt x="40" y="99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0" y="77"/>
                    </a:lnTo>
                    <a:lnTo>
                      <a:pt x="44" y="67"/>
                    </a:lnTo>
                    <a:lnTo>
                      <a:pt x="44" y="108"/>
                    </a:lnTo>
                    <a:lnTo>
                      <a:pt x="44" y="108"/>
                    </a:lnTo>
                    <a:close/>
                    <a:moveTo>
                      <a:pt x="44" y="38"/>
                    </a:moveTo>
                    <a:lnTo>
                      <a:pt x="44" y="49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8" y="24"/>
                    </a:lnTo>
                    <a:lnTo>
                      <a:pt x="32" y="26"/>
                    </a:lnTo>
                    <a:lnTo>
                      <a:pt x="44" y="38"/>
                    </a:lnTo>
                    <a:lnTo>
                      <a:pt x="44" y="38"/>
                    </a:lnTo>
                    <a:close/>
                    <a:moveTo>
                      <a:pt x="44" y="127"/>
                    </a:moveTo>
                    <a:lnTo>
                      <a:pt x="44" y="138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28" y="151"/>
                    </a:lnTo>
                    <a:lnTo>
                      <a:pt x="25" y="150"/>
                    </a:lnTo>
                    <a:lnTo>
                      <a:pt x="25" y="150"/>
                    </a:lnTo>
                    <a:lnTo>
                      <a:pt x="24" y="147"/>
                    </a:lnTo>
                    <a:lnTo>
                      <a:pt x="25" y="143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4" y="127"/>
                    </a:lnTo>
                    <a:lnTo>
                      <a:pt x="44" y="127"/>
                    </a:lnTo>
                    <a:close/>
                    <a:moveTo>
                      <a:pt x="4" y="84"/>
                    </a:moveTo>
                    <a:lnTo>
                      <a:pt x="4" y="84"/>
                    </a:lnTo>
                    <a:lnTo>
                      <a:pt x="25" y="84"/>
                    </a:lnTo>
                    <a:lnTo>
                      <a:pt x="25" y="84"/>
                    </a:lnTo>
                    <a:lnTo>
                      <a:pt x="29" y="85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29" y="91"/>
                    </a:lnTo>
                    <a:lnTo>
                      <a:pt x="25" y="92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5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4" name="Freeform 177"/>
              <p:cNvSpPr>
                <a:spLocks noEditPoints="1"/>
              </p:cNvSpPr>
              <p:nvPr/>
            </p:nvSpPr>
            <p:spPr bwMode="auto">
              <a:xfrm>
                <a:off x="6082413" y="2169382"/>
                <a:ext cx="326097" cy="452014"/>
              </a:xfrm>
              <a:custGeom>
                <a:avLst/>
                <a:gdLst>
                  <a:gd name="T0" fmla="*/ 132 w 264"/>
                  <a:gd name="T1" fmla="*/ 7 h 382"/>
                  <a:gd name="T2" fmla="*/ 140 w 264"/>
                  <a:gd name="T3" fmla="*/ 126 h 382"/>
                  <a:gd name="T4" fmla="*/ 156 w 264"/>
                  <a:gd name="T5" fmla="*/ 128 h 382"/>
                  <a:gd name="T6" fmla="*/ 186 w 264"/>
                  <a:gd name="T7" fmla="*/ 142 h 382"/>
                  <a:gd name="T8" fmla="*/ 206 w 264"/>
                  <a:gd name="T9" fmla="*/ 166 h 382"/>
                  <a:gd name="T10" fmla="*/ 218 w 264"/>
                  <a:gd name="T11" fmla="*/ 196 h 382"/>
                  <a:gd name="T12" fmla="*/ 220 w 264"/>
                  <a:gd name="T13" fmla="*/ 212 h 382"/>
                  <a:gd name="T14" fmla="*/ 220 w 264"/>
                  <a:gd name="T15" fmla="*/ 222 h 382"/>
                  <a:gd name="T16" fmla="*/ 215 w 264"/>
                  <a:gd name="T17" fmla="*/ 239 h 382"/>
                  <a:gd name="T18" fmla="*/ 210 w 264"/>
                  <a:gd name="T19" fmla="*/ 254 h 382"/>
                  <a:gd name="T20" fmla="*/ 194 w 264"/>
                  <a:gd name="T21" fmla="*/ 275 h 382"/>
                  <a:gd name="T22" fmla="*/ 174 w 264"/>
                  <a:gd name="T23" fmla="*/ 290 h 382"/>
                  <a:gd name="T24" fmla="*/ 159 w 264"/>
                  <a:gd name="T25" fmla="*/ 296 h 382"/>
                  <a:gd name="T26" fmla="*/ 141 w 264"/>
                  <a:gd name="T27" fmla="*/ 300 h 382"/>
                  <a:gd name="T28" fmla="*/ 132 w 264"/>
                  <a:gd name="T29" fmla="*/ 300 h 382"/>
                  <a:gd name="T30" fmla="*/ 132 w 264"/>
                  <a:gd name="T31" fmla="*/ 327 h 382"/>
                  <a:gd name="T32" fmla="*/ 144 w 264"/>
                  <a:gd name="T33" fmla="*/ 333 h 382"/>
                  <a:gd name="T34" fmla="*/ 149 w 264"/>
                  <a:gd name="T35" fmla="*/ 345 h 382"/>
                  <a:gd name="T36" fmla="*/ 148 w 264"/>
                  <a:gd name="T37" fmla="*/ 353 h 382"/>
                  <a:gd name="T38" fmla="*/ 138 w 264"/>
                  <a:gd name="T39" fmla="*/ 363 h 382"/>
                  <a:gd name="T40" fmla="*/ 132 w 264"/>
                  <a:gd name="T41" fmla="*/ 382 h 382"/>
                  <a:gd name="T42" fmla="*/ 228 w 264"/>
                  <a:gd name="T43" fmla="*/ 361 h 382"/>
                  <a:gd name="T44" fmla="*/ 228 w 264"/>
                  <a:gd name="T45" fmla="*/ 357 h 382"/>
                  <a:gd name="T46" fmla="*/ 221 w 264"/>
                  <a:gd name="T47" fmla="*/ 349 h 382"/>
                  <a:gd name="T48" fmla="*/ 201 w 264"/>
                  <a:gd name="T49" fmla="*/ 340 h 382"/>
                  <a:gd name="T50" fmla="*/ 182 w 264"/>
                  <a:gd name="T51" fmla="*/ 336 h 382"/>
                  <a:gd name="T52" fmla="*/ 214 w 264"/>
                  <a:gd name="T53" fmla="*/ 315 h 382"/>
                  <a:gd name="T54" fmla="*/ 241 w 264"/>
                  <a:gd name="T55" fmla="*/ 287 h 382"/>
                  <a:gd name="T56" fmla="*/ 257 w 264"/>
                  <a:gd name="T57" fmla="*/ 253 h 382"/>
                  <a:gd name="T58" fmla="*/ 264 w 264"/>
                  <a:gd name="T59" fmla="*/ 212 h 382"/>
                  <a:gd name="T60" fmla="*/ 263 w 264"/>
                  <a:gd name="T61" fmla="*/ 200 h 382"/>
                  <a:gd name="T62" fmla="*/ 259 w 264"/>
                  <a:gd name="T63" fmla="*/ 177 h 382"/>
                  <a:gd name="T64" fmla="*/ 251 w 264"/>
                  <a:gd name="T65" fmla="*/ 156 h 382"/>
                  <a:gd name="T66" fmla="*/ 240 w 264"/>
                  <a:gd name="T67" fmla="*/ 137 h 382"/>
                  <a:gd name="T68" fmla="*/ 225 w 264"/>
                  <a:gd name="T69" fmla="*/ 119 h 382"/>
                  <a:gd name="T70" fmla="*/ 207 w 264"/>
                  <a:gd name="T71" fmla="*/ 104 h 382"/>
                  <a:gd name="T72" fmla="*/ 187 w 264"/>
                  <a:gd name="T73" fmla="*/ 93 h 382"/>
                  <a:gd name="T74" fmla="*/ 165 w 264"/>
                  <a:gd name="T75" fmla="*/ 85 h 382"/>
                  <a:gd name="T76" fmla="*/ 174 w 264"/>
                  <a:gd name="T77" fmla="*/ 20 h 382"/>
                  <a:gd name="T78" fmla="*/ 111 w 264"/>
                  <a:gd name="T79" fmla="*/ 0 h 382"/>
                  <a:gd name="T80" fmla="*/ 118 w 264"/>
                  <a:gd name="T81" fmla="*/ 195 h 382"/>
                  <a:gd name="T82" fmla="*/ 132 w 264"/>
                  <a:gd name="T83" fmla="*/ 7 h 382"/>
                  <a:gd name="T84" fmla="*/ 132 w 264"/>
                  <a:gd name="T85" fmla="*/ 300 h 382"/>
                  <a:gd name="T86" fmla="*/ 118 w 264"/>
                  <a:gd name="T87" fmla="*/ 299 h 382"/>
                  <a:gd name="T88" fmla="*/ 92 w 264"/>
                  <a:gd name="T89" fmla="*/ 291 h 382"/>
                  <a:gd name="T90" fmla="*/ 119 w 264"/>
                  <a:gd name="T91" fmla="*/ 284 h 382"/>
                  <a:gd name="T92" fmla="*/ 58 w 264"/>
                  <a:gd name="T93" fmla="*/ 260 h 382"/>
                  <a:gd name="T94" fmla="*/ 0 w 264"/>
                  <a:gd name="T95" fmla="*/ 260 h 382"/>
                  <a:gd name="T96" fmla="*/ 22 w 264"/>
                  <a:gd name="T97" fmla="*/ 284 h 382"/>
                  <a:gd name="T98" fmla="*/ 34 w 264"/>
                  <a:gd name="T99" fmla="*/ 300 h 382"/>
                  <a:gd name="T100" fmla="*/ 65 w 264"/>
                  <a:gd name="T101" fmla="*/ 326 h 382"/>
                  <a:gd name="T102" fmla="*/ 83 w 264"/>
                  <a:gd name="T103" fmla="*/ 336 h 382"/>
                  <a:gd name="T104" fmla="*/ 49 w 264"/>
                  <a:gd name="T105" fmla="*/ 345 h 382"/>
                  <a:gd name="T106" fmla="*/ 39 w 264"/>
                  <a:gd name="T107" fmla="*/ 353 h 382"/>
                  <a:gd name="T108" fmla="*/ 35 w 264"/>
                  <a:gd name="T109" fmla="*/ 361 h 382"/>
                  <a:gd name="T110" fmla="*/ 132 w 264"/>
                  <a:gd name="T111" fmla="*/ 382 h 382"/>
                  <a:gd name="T112" fmla="*/ 132 w 264"/>
                  <a:gd name="T113" fmla="*/ 364 h 382"/>
                  <a:gd name="T114" fmla="*/ 119 w 264"/>
                  <a:gd name="T115" fmla="*/ 359 h 382"/>
                  <a:gd name="T116" fmla="*/ 114 w 264"/>
                  <a:gd name="T117" fmla="*/ 345 h 382"/>
                  <a:gd name="T118" fmla="*/ 115 w 264"/>
                  <a:gd name="T119" fmla="*/ 338 h 382"/>
                  <a:gd name="T120" fmla="*/ 125 w 264"/>
                  <a:gd name="T121" fmla="*/ 329 h 382"/>
                  <a:gd name="T122" fmla="*/ 132 w 264"/>
                  <a:gd name="T123" fmla="*/ 30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4" h="382">
                    <a:moveTo>
                      <a:pt x="174" y="20"/>
                    </a:moveTo>
                    <a:lnTo>
                      <a:pt x="132" y="7"/>
                    </a:lnTo>
                    <a:lnTo>
                      <a:pt x="132" y="151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56" y="128"/>
                    </a:lnTo>
                    <a:lnTo>
                      <a:pt x="172" y="134"/>
                    </a:lnTo>
                    <a:lnTo>
                      <a:pt x="186" y="142"/>
                    </a:lnTo>
                    <a:lnTo>
                      <a:pt x="197" y="153"/>
                    </a:lnTo>
                    <a:lnTo>
                      <a:pt x="206" y="166"/>
                    </a:lnTo>
                    <a:lnTo>
                      <a:pt x="214" y="180"/>
                    </a:lnTo>
                    <a:lnTo>
                      <a:pt x="218" y="196"/>
                    </a:lnTo>
                    <a:lnTo>
                      <a:pt x="220" y="204"/>
                    </a:lnTo>
                    <a:lnTo>
                      <a:pt x="220" y="212"/>
                    </a:lnTo>
                    <a:lnTo>
                      <a:pt x="220" y="212"/>
                    </a:lnTo>
                    <a:lnTo>
                      <a:pt x="220" y="222"/>
                    </a:lnTo>
                    <a:lnTo>
                      <a:pt x="218" y="230"/>
                    </a:lnTo>
                    <a:lnTo>
                      <a:pt x="215" y="239"/>
                    </a:lnTo>
                    <a:lnTo>
                      <a:pt x="213" y="246"/>
                    </a:lnTo>
                    <a:lnTo>
                      <a:pt x="210" y="254"/>
                    </a:lnTo>
                    <a:lnTo>
                      <a:pt x="205" y="262"/>
                    </a:lnTo>
                    <a:lnTo>
                      <a:pt x="194" y="275"/>
                    </a:lnTo>
                    <a:lnTo>
                      <a:pt x="182" y="286"/>
                    </a:lnTo>
                    <a:lnTo>
                      <a:pt x="174" y="290"/>
                    </a:lnTo>
                    <a:lnTo>
                      <a:pt x="167" y="294"/>
                    </a:lnTo>
                    <a:lnTo>
                      <a:pt x="159" y="296"/>
                    </a:lnTo>
                    <a:lnTo>
                      <a:pt x="150" y="299"/>
                    </a:lnTo>
                    <a:lnTo>
                      <a:pt x="141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27"/>
                    </a:lnTo>
                    <a:lnTo>
                      <a:pt x="132" y="327"/>
                    </a:lnTo>
                    <a:lnTo>
                      <a:pt x="138" y="329"/>
                    </a:lnTo>
                    <a:lnTo>
                      <a:pt x="144" y="333"/>
                    </a:lnTo>
                    <a:lnTo>
                      <a:pt x="148" y="338"/>
                    </a:lnTo>
                    <a:lnTo>
                      <a:pt x="149" y="345"/>
                    </a:lnTo>
                    <a:lnTo>
                      <a:pt x="149" y="345"/>
                    </a:lnTo>
                    <a:lnTo>
                      <a:pt x="148" y="353"/>
                    </a:lnTo>
                    <a:lnTo>
                      <a:pt x="144" y="359"/>
                    </a:lnTo>
                    <a:lnTo>
                      <a:pt x="138" y="363"/>
                    </a:lnTo>
                    <a:lnTo>
                      <a:pt x="132" y="364"/>
                    </a:lnTo>
                    <a:lnTo>
                      <a:pt x="132" y="382"/>
                    </a:lnTo>
                    <a:lnTo>
                      <a:pt x="228" y="382"/>
                    </a:lnTo>
                    <a:lnTo>
                      <a:pt x="228" y="361"/>
                    </a:lnTo>
                    <a:lnTo>
                      <a:pt x="228" y="361"/>
                    </a:lnTo>
                    <a:lnTo>
                      <a:pt x="228" y="357"/>
                    </a:lnTo>
                    <a:lnTo>
                      <a:pt x="225" y="353"/>
                    </a:lnTo>
                    <a:lnTo>
                      <a:pt x="221" y="349"/>
                    </a:lnTo>
                    <a:lnTo>
                      <a:pt x="215" y="345"/>
                    </a:lnTo>
                    <a:lnTo>
                      <a:pt x="201" y="340"/>
                    </a:lnTo>
                    <a:lnTo>
                      <a:pt x="182" y="336"/>
                    </a:lnTo>
                    <a:lnTo>
                      <a:pt x="182" y="336"/>
                    </a:lnTo>
                    <a:lnTo>
                      <a:pt x="199" y="326"/>
                    </a:lnTo>
                    <a:lnTo>
                      <a:pt x="214" y="315"/>
                    </a:lnTo>
                    <a:lnTo>
                      <a:pt x="229" y="302"/>
                    </a:lnTo>
                    <a:lnTo>
                      <a:pt x="241" y="287"/>
                    </a:lnTo>
                    <a:lnTo>
                      <a:pt x="251" y="271"/>
                    </a:lnTo>
                    <a:lnTo>
                      <a:pt x="257" y="253"/>
                    </a:lnTo>
                    <a:lnTo>
                      <a:pt x="263" y="233"/>
                    </a:lnTo>
                    <a:lnTo>
                      <a:pt x="264" y="212"/>
                    </a:lnTo>
                    <a:lnTo>
                      <a:pt x="264" y="212"/>
                    </a:lnTo>
                    <a:lnTo>
                      <a:pt x="263" y="200"/>
                    </a:lnTo>
                    <a:lnTo>
                      <a:pt x="262" y="189"/>
                    </a:lnTo>
                    <a:lnTo>
                      <a:pt x="259" y="177"/>
                    </a:lnTo>
                    <a:lnTo>
                      <a:pt x="256" y="166"/>
                    </a:lnTo>
                    <a:lnTo>
                      <a:pt x="251" y="156"/>
                    </a:lnTo>
                    <a:lnTo>
                      <a:pt x="245" y="146"/>
                    </a:lnTo>
                    <a:lnTo>
                      <a:pt x="240" y="137"/>
                    </a:lnTo>
                    <a:lnTo>
                      <a:pt x="232" y="127"/>
                    </a:lnTo>
                    <a:lnTo>
                      <a:pt x="225" y="119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198" y="99"/>
                    </a:lnTo>
                    <a:lnTo>
                      <a:pt x="187" y="93"/>
                    </a:lnTo>
                    <a:lnTo>
                      <a:pt x="176" y="88"/>
                    </a:lnTo>
                    <a:lnTo>
                      <a:pt x="165" y="85"/>
                    </a:lnTo>
                    <a:lnTo>
                      <a:pt x="153" y="82"/>
                    </a:lnTo>
                    <a:lnTo>
                      <a:pt x="174" y="20"/>
                    </a:lnTo>
                    <a:close/>
                    <a:moveTo>
                      <a:pt x="132" y="7"/>
                    </a:moveTo>
                    <a:lnTo>
                      <a:pt x="111" y="0"/>
                    </a:lnTo>
                    <a:lnTo>
                      <a:pt x="56" y="174"/>
                    </a:lnTo>
                    <a:lnTo>
                      <a:pt x="118" y="195"/>
                    </a:lnTo>
                    <a:lnTo>
                      <a:pt x="132" y="151"/>
                    </a:lnTo>
                    <a:lnTo>
                      <a:pt x="132" y="7"/>
                    </a:lnTo>
                    <a:lnTo>
                      <a:pt x="132" y="7"/>
                    </a:lnTo>
                    <a:close/>
                    <a:moveTo>
                      <a:pt x="132" y="300"/>
                    </a:moveTo>
                    <a:lnTo>
                      <a:pt x="132" y="300"/>
                    </a:lnTo>
                    <a:lnTo>
                      <a:pt x="118" y="299"/>
                    </a:lnTo>
                    <a:lnTo>
                      <a:pt x="104" y="296"/>
                    </a:lnTo>
                    <a:lnTo>
                      <a:pt x="92" y="291"/>
                    </a:lnTo>
                    <a:lnTo>
                      <a:pt x="80" y="284"/>
                    </a:lnTo>
                    <a:lnTo>
                      <a:pt x="119" y="284"/>
                    </a:lnTo>
                    <a:lnTo>
                      <a:pt x="119" y="260"/>
                    </a:lnTo>
                    <a:lnTo>
                      <a:pt x="58" y="260"/>
                    </a:lnTo>
                    <a:lnTo>
                      <a:pt x="10" y="260"/>
                    </a:lnTo>
                    <a:lnTo>
                      <a:pt x="0" y="260"/>
                    </a:lnTo>
                    <a:lnTo>
                      <a:pt x="0" y="284"/>
                    </a:lnTo>
                    <a:lnTo>
                      <a:pt x="22" y="284"/>
                    </a:lnTo>
                    <a:lnTo>
                      <a:pt x="22" y="284"/>
                    </a:lnTo>
                    <a:lnTo>
                      <a:pt x="34" y="300"/>
                    </a:lnTo>
                    <a:lnTo>
                      <a:pt x="48" y="314"/>
                    </a:lnTo>
                    <a:lnTo>
                      <a:pt x="65" y="326"/>
                    </a:lnTo>
                    <a:lnTo>
                      <a:pt x="83" y="336"/>
                    </a:lnTo>
                    <a:lnTo>
                      <a:pt x="83" y="336"/>
                    </a:lnTo>
                    <a:lnTo>
                      <a:pt x="64" y="340"/>
                    </a:lnTo>
                    <a:lnTo>
                      <a:pt x="49" y="345"/>
                    </a:lnTo>
                    <a:lnTo>
                      <a:pt x="44" y="349"/>
                    </a:lnTo>
                    <a:lnTo>
                      <a:pt x="39" y="353"/>
                    </a:lnTo>
                    <a:lnTo>
                      <a:pt x="37" y="357"/>
                    </a:lnTo>
                    <a:lnTo>
                      <a:pt x="35" y="361"/>
                    </a:lnTo>
                    <a:lnTo>
                      <a:pt x="35" y="382"/>
                    </a:lnTo>
                    <a:lnTo>
                      <a:pt x="132" y="382"/>
                    </a:lnTo>
                    <a:lnTo>
                      <a:pt x="132" y="364"/>
                    </a:lnTo>
                    <a:lnTo>
                      <a:pt x="132" y="364"/>
                    </a:lnTo>
                    <a:lnTo>
                      <a:pt x="125" y="363"/>
                    </a:lnTo>
                    <a:lnTo>
                      <a:pt x="119" y="359"/>
                    </a:lnTo>
                    <a:lnTo>
                      <a:pt x="115" y="353"/>
                    </a:lnTo>
                    <a:lnTo>
                      <a:pt x="114" y="345"/>
                    </a:lnTo>
                    <a:lnTo>
                      <a:pt x="114" y="345"/>
                    </a:lnTo>
                    <a:lnTo>
                      <a:pt x="115" y="338"/>
                    </a:lnTo>
                    <a:lnTo>
                      <a:pt x="119" y="333"/>
                    </a:lnTo>
                    <a:lnTo>
                      <a:pt x="125" y="329"/>
                    </a:lnTo>
                    <a:lnTo>
                      <a:pt x="132" y="327"/>
                    </a:lnTo>
                    <a:lnTo>
                      <a:pt x="132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5" name="Freeform 181"/>
              <p:cNvSpPr>
                <a:spLocks noEditPoints="1"/>
              </p:cNvSpPr>
              <p:nvPr/>
            </p:nvSpPr>
            <p:spPr bwMode="auto">
              <a:xfrm>
                <a:off x="6356631" y="3062759"/>
                <a:ext cx="339684" cy="115961"/>
              </a:xfrm>
              <a:custGeom>
                <a:avLst/>
                <a:gdLst>
                  <a:gd name="T0" fmla="*/ 239 w 275"/>
                  <a:gd name="T1" fmla="*/ 40 h 98"/>
                  <a:gd name="T2" fmla="*/ 258 w 275"/>
                  <a:gd name="T3" fmla="*/ 65 h 98"/>
                  <a:gd name="T4" fmla="*/ 239 w 275"/>
                  <a:gd name="T5" fmla="*/ 88 h 98"/>
                  <a:gd name="T6" fmla="*/ 275 w 275"/>
                  <a:gd name="T7" fmla="*/ 78 h 98"/>
                  <a:gd name="T8" fmla="*/ 239 w 275"/>
                  <a:gd name="T9" fmla="*/ 40 h 98"/>
                  <a:gd name="T10" fmla="*/ 118 w 275"/>
                  <a:gd name="T11" fmla="*/ 15 h 98"/>
                  <a:gd name="T12" fmla="*/ 111 w 275"/>
                  <a:gd name="T13" fmla="*/ 11 h 98"/>
                  <a:gd name="T14" fmla="*/ 84 w 275"/>
                  <a:gd name="T15" fmla="*/ 8 h 98"/>
                  <a:gd name="T16" fmla="*/ 107 w 275"/>
                  <a:gd name="T17" fmla="*/ 14 h 98"/>
                  <a:gd name="T18" fmla="*/ 113 w 275"/>
                  <a:gd name="T19" fmla="*/ 17 h 98"/>
                  <a:gd name="T20" fmla="*/ 113 w 275"/>
                  <a:gd name="T21" fmla="*/ 22 h 98"/>
                  <a:gd name="T22" fmla="*/ 110 w 275"/>
                  <a:gd name="T23" fmla="*/ 36 h 98"/>
                  <a:gd name="T24" fmla="*/ 109 w 275"/>
                  <a:gd name="T25" fmla="*/ 33 h 98"/>
                  <a:gd name="T26" fmla="*/ 84 w 275"/>
                  <a:gd name="T27" fmla="*/ 26 h 98"/>
                  <a:gd name="T28" fmla="*/ 99 w 275"/>
                  <a:gd name="T29" fmla="*/ 76 h 98"/>
                  <a:gd name="T30" fmla="*/ 103 w 275"/>
                  <a:gd name="T31" fmla="*/ 76 h 98"/>
                  <a:gd name="T32" fmla="*/ 228 w 275"/>
                  <a:gd name="T33" fmla="*/ 98 h 98"/>
                  <a:gd name="T34" fmla="*/ 239 w 275"/>
                  <a:gd name="T35" fmla="*/ 88 h 98"/>
                  <a:gd name="T36" fmla="*/ 228 w 275"/>
                  <a:gd name="T37" fmla="*/ 94 h 98"/>
                  <a:gd name="T38" fmla="*/ 225 w 275"/>
                  <a:gd name="T39" fmla="*/ 92 h 98"/>
                  <a:gd name="T40" fmla="*/ 220 w 275"/>
                  <a:gd name="T41" fmla="*/ 90 h 98"/>
                  <a:gd name="T42" fmla="*/ 218 w 275"/>
                  <a:gd name="T43" fmla="*/ 83 h 98"/>
                  <a:gd name="T44" fmla="*/ 220 w 275"/>
                  <a:gd name="T45" fmla="*/ 80 h 98"/>
                  <a:gd name="T46" fmla="*/ 224 w 275"/>
                  <a:gd name="T47" fmla="*/ 76 h 98"/>
                  <a:gd name="T48" fmla="*/ 226 w 275"/>
                  <a:gd name="T49" fmla="*/ 76 h 98"/>
                  <a:gd name="T50" fmla="*/ 222 w 275"/>
                  <a:gd name="T51" fmla="*/ 72 h 98"/>
                  <a:gd name="T52" fmla="*/ 221 w 275"/>
                  <a:gd name="T53" fmla="*/ 67 h 98"/>
                  <a:gd name="T54" fmla="*/ 222 w 275"/>
                  <a:gd name="T55" fmla="*/ 64 h 98"/>
                  <a:gd name="T56" fmla="*/ 226 w 275"/>
                  <a:gd name="T57" fmla="*/ 60 h 98"/>
                  <a:gd name="T58" fmla="*/ 230 w 275"/>
                  <a:gd name="T59" fmla="*/ 60 h 98"/>
                  <a:gd name="T60" fmla="*/ 225 w 275"/>
                  <a:gd name="T61" fmla="*/ 56 h 98"/>
                  <a:gd name="T62" fmla="*/ 225 w 275"/>
                  <a:gd name="T63" fmla="*/ 49 h 98"/>
                  <a:gd name="T64" fmla="*/ 226 w 275"/>
                  <a:gd name="T65" fmla="*/ 46 h 98"/>
                  <a:gd name="T66" fmla="*/ 232 w 275"/>
                  <a:gd name="T67" fmla="*/ 42 h 98"/>
                  <a:gd name="T68" fmla="*/ 237 w 275"/>
                  <a:gd name="T69" fmla="*/ 44 h 98"/>
                  <a:gd name="T70" fmla="*/ 239 w 275"/>
                  <a:gd name="T71" fmla="*/ 40 h 98"/>
                  <a:gd name="T72" fmla="*/ 63 w 275"/>
                  <a:gd name="T73" fmla="*/ 0 h 98"/>
                  <a:gd name="T74" fmla="*/ 60 w 275"/>
                  <a:gd name="T75" fmla="*/ 0 h 98"/>
                  <a:gd name="T76" fmla="*/ 54 w 275"/>
                  <a:gd name="T77" fmla="*/ 3 h 98"/>
                  <a:gd name="T78" fmla="*/ 33 w 275"/>
                  <a:gd name="T79" fmla="*/ 2 h 98"/>
                  <a:gd name="T80" fmla="*/ 27 w 275"/>
                  <a:gd name="T81" fmla="*/ 0 h 98"/>
                  <a:gd name="T82" fmla="*/ 18 w 275"/>
                  <a:gd name="T83" fmla="*/ 3 h 98"/>
                  <a:gd name="T84" fmla="*/ 8 w 275"/>
                  <a:gd name="T85" fmla="*/ 8 h 98"/>
                  <a:gd name="T86" fmla="*/ 3 w 275"/>
                  <a:gd name="T87" fmla="*/ 18 h 98"/>
                  <a:gd name="T88" fmla="*/ 2 w 275"/>
                  <a:gd name="T89" fmla="*/ 22 h 98"/>
                  <a:gd name="T90" fmla="*/ 2 w 275"/>
                  <a:gd name="T91" fmla="*/ 33 h 98"/>
                  <a:gd name="T92" fmla="*/ 6 w 275"/>
                  <a:gd name="T93" fmla="*/ 44 h 98"/>
                  <a:gd name="T94" fmla="*/ 12 w 275"/>
                  <a:gd name="T95" fmla="*/ 50 h 98"/>
                  <a:gd name="T96" fmla="*/ 23 w 275"/>
                  <a:gd name="T97" fmla="*/ 54 h 98"/>
                  <a:gd name="T98" fmla="*/ 50 w 275"/>
                  <a:gd name="T99" fmla="*/ 23 h 98"/>
                  <a:gd name="T100" fmla="*/ 42 w 275"/>
                  <a:gd name="T101" fmla="*/ 59 h 98"/>
                  <a:gd name="T102" fmla="*/ 45 w 275"/>
                  <a:gd name="T103" fmla="*/ 64 h 98"/>
                  <a:gd name="T104" fmla="*/ 49 w 275"/>
                  <a:gd name="T105" fmla="*/ 67 h 98"/>
                  <a:gd name="T106" fmla="*/ 84 w 275"/>
                  <a:gd name="T107" fmla="*/ 26 h 98"/>
                  <a:gd name="T108" fmla="*/ 61 w 275"/>
                  <a:gd name="T109" fmla="*/ 22 h 98"/>
                  <a:gd name="T110" fmla="*/ 54 w 275"/>
                  <a:gd name="T111" fmla="*/ 25 h 98"/>
                  <a:gd name="T112" fmla="*/ 57 w 275"/>
                  <a:gd name="T113" fmla="*/ 11 h 98"/>
                  <a:gd name="T114" fmla="*/ 60 w 275"/>
                  <a:gd name="T115" fmla="*/ 7 h 98"/>
                  <a:gd name="T116" fmla="*/ 65 w 275"/>
                  <a:gd name="T117" fmla="*/ 6 h 98"/>
                  <a:gd name="T118" fmla="*/ 84 w 275"/>
                  <a:gd name="T11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98">
                    <a:moveTo>
                      <a:pt x="240" y="40"/>
                    </a:moveTo>
                    <a:lnTo>
                      <a:pt x="239" y="40"/>
                    </a:lnTo>
                    <a:lnTo>
                      <a:pt x="239" y="44"/>
                    </a:lnTo>
                    <a:lnTo>
                      <a:pt x="258" y="65"/>
                    </a:lnTo>
                    <a:lnTo>
                      <a:pt x="255" y="82"/>
                    </a:lnTo>
                    <a:lnTo>
                      <a:pt x="239" y="88"/>
                    </a:lnTo>
                    <a:lnTo>
                      <a:pt x="239" y="94"/>
                    </a:lnTo>
                    <a:lnTo>
                      <a:pt x="275" y="78"/>
                    </a:lnTo>
                    <a:lnTo>
                      <a:pt x="240" y="40"/>
                    </a:lnTo>
                    <a:close/>
                    <a:moveTo>
                      <a:pt x="239" y="40"/>
                    </a:moveTo>
                    <a:lnTo>
                      <a:pt x="118" y="15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1" y="11"/>
                    </a:lnTo>
                    <a:lnTo>
                      <a:pt x="84" y="4"/>
                    </a:lnTo>
                    <a:lnTo>
                      <a:pt x="84" y="8"/>
                    </a:lnTo>
                    <a:lnTo>
                      <a:pt x="107" y="14"/>
                    </a:lnTo>
                    <a:lnTo>
                      <a:pt x="107" y="14"/>
                    </a:lnTo>
                    <a:lnTo>
                      <a:pt x="110" y="15"/>
                    </a:lnTo>
                    <a:lnTo>
                      <a:pt x="113" y="17"/>
                    </a:lnTo>
                    <a:lnTo>
                      <a:pt x="113" y="19"/>
                    </a:lnTo>
                    <a:lnTo>
                      <a:pt x="113" y="22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9" y="33"/>
                    </a:lnTo>
                    <a:lnTo>
                      <a:pt x="105" y="30"/>
                    </a:lnTo>
                    <a:lnTo>
                      <a:pt x="84" y="26"/>
                    </a:lnTo>
                    <a:lnTo>
                      <a:pt x="84" y="73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3" y="76"/>
                    </a:lnTo>
                    <a:lnTo>
                      <a:pt x="106" y="73"/>
                    </a:lnTo>
                    <a:lnTo>
                      <a:pt x="228" y="98"/>
                    </a:lnTo>
                    <a:lnTo>
                      <a:pt x="239" y="94"/>
                    </a:lnTo>
                    <a:lnTo>
                      <a:pt x="239" y="88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25" y="92"/>
                    </a:lnTo>
                    <a:lnTo>
                      <a:pt x="225" y="92"/>
                    </a:lnTo>
                    <a:lnTo>
                      <a:pt x="222" y="91"/>
                    </a:lnTo>
                    <a:lnTo>
                      <a:pt x="220" y="90"/>
                    </a:lnTo>
                    <a:lnTo>
                      <a:pt x="218" y="86"/>
                    </a:lnTo>
                    <a:lnTo>
                      <a:pt x="218" y="83"/>
                    </a:lnTo>
                    <a:lnTo>
                      <a:pt x="218" y="83"/>
                    </a:lnTo>
                    <a:lnTo>
                      <a:pt x="220" y="80"/>
                    </a:lnTo>
                    <a:lnTo>
                      <a:pt x="221" y="78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6" y="76"/>
                    </a:lnTo>
                    <a:lnTo>
                      <a:pt x="224" y="75"/>
                    </a:lnTo>
                    <a:lnTo>
                      <a:pt x="222" y="72"/>
                    </a:lnTo>
                    <a:lnTo>
                      <a:pt x="221" y="69"/>
                    </a:lnTo>
                    <a:lnTo>
                      <a:pt x="221" y="67"/>
                    </a:lnTo>
                    <a:lnTo>
                      <a:pt x="221" y="67"/>
                    </a:lnTo>
                    <a:lnTo>
                      <a:pt x="222" y="64"/>
                    </a:lnTo>
                    <a:lnTo>
                      <a:pt x="225" y="61"/>
                    </a:lnTo>
                    <a:lnTo>
                      <a:pt x="226" y="60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28" y="57"/>
                    </a:lnTo>
                    <a:lnTo>
                      <a:pt x="225" y="56"/>
                    </a:lnTo>
                    <a:lnTo>
                      <a:pt x="225" y="53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6" y="46"/>
                    </a:lnTo>
                    <a:lnTo>
                      <a:pt x="229" y="44"/>
                    </a:lnTo>
                    <a:lnTo>
                      <a:pt x="232" y="42"/>
                    </a:lnTo>
                    <a:lnTo>
                      <a:pt x="235" y="42"/>
                    </a:lnTo>
                    <a:lnTo>
                      <a:pt x="237" y="44"/>
                    </a:lnTo>
                    <a:lnTo>
                      <a:pt x="239" y="44"/>
                    </a:lnTo>
                    <a:lnTo>
                      <a:pt x="239" y="40"/>
                    </a:lnTo>
                    <a:close/>
                    <a:moveTo>
                      <a:pt x="84" y="4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3" y="6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" y="38"/>
                    </a:lnTo>
                    <a:lnTo>
                      <a:pt x="6" y="44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53"/>
                    </a:lnTo>
                    <a:lnTo>
                      <a:pt x="23" y="54"/>
                    </a:lnTo>
                    <a:lnTo>
                      <a:pt x="35" y="57"/>
                    </a:lnTo>
                    <a:lnTo>
                      <a:pt x="50" y="23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4" y="61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9" y="67"/>
                    </a:lnTo>
                    <a:lnTo>
                      <a:pt x="84" y="73"/>
                    </a:lnTo>
                    <a:lnTo>
                      <a:pt x="84" y="26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7" y="22"/>
                    </a:lnTo>
                    <a:lnTo>
                      <a:pt x="54" y="25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84" y="8"/>
                    </a:lnTo>
                    <a:lnTo>
                      <a:pt x="8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6" name="Freeform 185"/>
              <p:cNvSpPr>
                <a:spLocks noEditPoints="1"/>
              </p:cNvSpPr>
              <p:nvPr/>
            </p:nvSpPr>
            <p:spPr bwMode="auto">
              <a:xfrm>
                <a:off x="5374633" y="2454552"/>
                <a:ext cx="155637" cy="114779"/>
              </a:xfrm>
              <a:custGeom>
                <a:avLst/>
                <a:gdLst>
                  <a:gd name="T0" fmla="*/ 124 w 126"/>
                  <a:gd name="T1" fmla="*/ 38 h 97"/>
                  <a:gd name="T2" fmla="*/ 105 w 126"/>
                  <a:gd name="T3" fmla="*/ 15 h 97"/>
                  <a:gd name="T4" fmla="*/ 99 w 126"/>
                  <a:gd name="T5" fmla="*/ 34 h 97"/>
                  <a:gd name="T6" fmla="*/ 111 w 126"/>
                  <a:gd name="T7" fmla="*/ 39 h 97"/>
                  <a:gd name="T8" fmla="*/ 113 w 126"/>
                  <a:gd name="T9" fmla="*/ 55 h 97"/>
                  <a:gd name="T10" fmla="*/ 99 w 126"/>
                  <a:gd name="T11" fmla="*/ 63 h 97"/>
                  <a:gd name="T12" fmla="*/ 113 w 126"/>
                  <a:gd name="T13" fmla="*/ 72 h 97"/>
                  <a:gd name="T14" fmla="*/ 125 w 126"/>
                  <a:gd name="T15" fmla="*/ 58 h 97"/>
                  <a:gd name="T16" fmla="*/ 99 w 126"/>
                  <a:gd name="T17" fmla="*/ 12 h 97"/>
                  <a:gd name="T18" fmla="*/ 40 w 126"/>
                  <a:gd name="T19" fmla="*/ 1 h 97"/>
                  <a:gd name="T20" fmla="*/ 42 w 126"/>
                  <a:gd name="T21" fmla="*/ 5 h 97"/>
                  <a:gd name="T22" fmla="*/ 46 w 126"/>
                  <a:gd name="T23" fmla="*/ 13 h 97"/>
                  <a:gd name="T24" fmla="*/ 40 w 126"/>
                  <a:gd name="T25" fmla="*/ 20 h 97"/>
                  <a:gd name="T26" fmla="*/ 40 w 126"/>
                  <a:gd name="T27" fmla="*/ 84 h 97"/>
                  <a:gd name="T28" fmla="*/ 59 w 126"/>
                  <a:gd name="T29" fmla="*/ 82 h 97"/>
                  <a:gd name="T30" fmla="*/ 79 w 126"/>
                  <a:gd name="T31" fmla="*/ 76 h 97"/>
                  <a:gd name="T32" fmla="*/ 99 w 126"/>
                  <a:gd name="T33" fmla="*/ 63 h 97"/>
                  <a:gd name="T34" fmla="*/ 92 w 126"/>
                  <a:gd name="T35" fmla="*/ 62 h 97"/>
                  <a:gd name="T36" fmla="*/ 86 w 126"/>
                  <a:gd name="T37" fmla="*/ 42 h 97"/>
                  <a:gd name="T38" fmla="*/ 95 w 126"/>
                  <a:gd name="T39" fmla="*/ 35 h 97"/>
                  <a:gd name="T40" fmla="*/ 40 w 126"/>
                  <a:gd name="T41" fmla="*/ 1 h 97"/>
                  <a:gd name="T42" fmla="*/ 33 w 126"/>
                  <a:gd name="T43" fmla="*/ 9 h 97"/>
                  <a:gd name="T44" fmla="*/ 40 w 126"/>
                  <a:gd name="T45" fmla="*/ 1 h 97"/>
                  <a:gd name="T46" fmla="*/ 40 w 126"/>
                  <a:gd name="T47" fmla="*/ 96 h 97"/>
                  <a:gd name="T48" fmla="*/ 38 w 126"/>
                  <a:gd name="T49" fmla="*/ 85 h 97"/>
                  <a:gd name="T50" fmla="*/ 33 w 126"/>
                  <a:gd name="T51" fmla="*/ 97 h 97"/>
                  <a:gd name="T52" fmla="*/ 37 w 126"/>
                  <a:gd name="T53" fmla="*/ 72 h 97"/>
                  <a:gd name="T54" fmla="*/ 33 w 126"/>
                  <a:gd name="T55" fmla="*/ 32 h 97"/>
                  <a:gd name="T56" fmla="*/ 33 w 126"/>
                  <a:gd name="T57" fmla="*/ 15 h 97"/>
                  <a:gd name="T58" fmla="*/ 36 w 126"/>
                  <a:gd name="T59" fmla="*/ 19 h 97"/>
                  <a:gd name="T60" fmla="*/ 33 w 126"/>
                  <a:gd name="T61" fmla="*/ 3 h 97"/>
                  <a:gd name="T62" fmla="*/ 27 w 126"/>
                  <a:gd name="T63" fmla="*/ 20 h 97"/>
                  <a:gd name="T64" fmla="*/ 33 w 126"/>
                  <a:gd name="T65" fmla="*/ 15 h 97"/>
                  <a:gd name="T66" fmla="*/ 33 w 126"/>
                  <a:gd name="T67" fmla="*/ 3 h 97"/>
                  <a:gd name="T68" fmla="*/ 27 w 126"/>
                  <a:gd name="T69" fmla="*/ 97 h 97"/>
                  <a:gd name="T70" fmla="*/ 27 w 126"/>
                  <a:gd name="T71" fmla="*/ 92 h 97"/>
                  <a:gd name="T72" fmla="*/ 33 w 126"/>
                  <a:gd name="T73" fmla="*/ 32 h 97"/>
                  <a:gd name="T74" fmla="*/ 23 w 126"/>
                  <a:gd name="T75" fmla="*/ 69 h 97"/>
                  <a:gd name="T76" fmla="*/ 27 w 126"/>
                  <a:gd name="T77" fmla="*/ 59 h 97"/>
                  <a:gd name="T78" fmla="*/ 26 w 126"/>
                  <a:gd name="T79" fmla="*/ 47 h 97"/>
                  <a:gd name="T80" fmla="*/ 23 w 126"/>
                  <a:gd name="T81" fmla="*/ 39 h 97"/>
                  <a:gd name="T82" fmla="*/ 33 w 126"/>
                  <a:gd name="T83" fmla="*/ 32 h 97"/>
                  <a:gd name="T84" fmla="*/ 17 w 126"/>
                  <a:gd name="T85" fmla="*/ 11 h 97"/>
                  <a:gd name="T86" fmla="*/ 2 w 126"/>
                  <a:gd name="T87" fmla="*/ 40 h 97"/>
                  <a:gd name="T88" fmla="*/ 8 w 126"/>
                  <a:gd name="T89" fmla="*/ 88 h 97"/>
                  <a:gd name="T90" fmla="*/ 23 w 126"/>
                  <a:gd name="T91" fmla="*/ 97 h 97"/>
                  <a:gd name="T92" fmla="*/ 22 w 126"/>
                  <a:gd name="T93" fmla="*/ 91 h 97"/>
                  <a:gd name="T94" fmla="*/ 17 w 126"/>
                  <a:gd name="T95" fmla="*/ 74 h 97"/>
                  <a:gd name="T96" fmla="*/ 23 w 126"/>
                  <a:gd name="T97" fmla="*/ 65 h 97"/>
                  <a:gd name="T98" fmla="*/ 13 w 126"/>
                  <a:gd name="T99" fmla="*/ 65 h 97"/>
                  <a:gd name="T100" fmla="*/ 7 w 126"/>
                  <a:gd name="T101" fmla="*/ 54 h 97"/>
                  <a:gd name="T102" fmla="*/ 14 w 126"/>
                  <a:gd name="T103" fmla="*/ 43 h 97"/>
                  <a:gd name="T104" fmla="*/ 23 w 126"/>
                  <a:gd name="T105" fmla="*/ 39 h 97"/>
                  <a:gd name="T106" fmla="*/ 14 w 126"/>
                  <a:gd name="T107" fmla="*/ 32 h 97"/>
                  <a:gd name="T108" fmla="*/ 14 w 126"/>
                  <a:gd name="T10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97">
                    <a:moveTo>
                      <a:pt x="126" y="53"/>
                    </a:moveTo>
                    <a:lnTo>
                      <a:pt x="126" y="53"/>
                    </a:lnTo>
                    <a:lnTo>
                      <a:pt x="126" y="45"/>
                    </a:lnTo>
                    <a:lnTo>
                      <a:pt x="124" y="38"/>
                    </a:lnTo>
                    <a:lnTo>
                      <a:pt x="121" y="31"/>
                    </a:lnTo>
                    <a:lnTo>
                      <a:pt x="117" y="24"/>
                    </a:lnTo>
                    <a:lnTo>
                      <a:pt x="109" y="17"/>
                    </a:lnTo>
                    <a:lnTo>
                      <a:pt x="105" y="15"/>
                    </a:lnTo>
                    <a:lnTo>
                      <a:pt x="105" y="15"/>
                    </a:lnTo>
                    <a:lnTo>
                      <a:pt x="99" y="12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3" y="35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11" y="39"/>
                    </a:lnTo>
                    <a:lnTo>
                      <a:pt x="114" y="45"/>
                    </a:lnTo>
                    <a:lnTo>
                      <a:pt x="114" y="50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0" y="59"/>
                    </a:lnTo>
                    <a:lnTo>
                      <a:pt x="107" y="62"/>
                    </a:lnTo>
                    <a:lnTo>
                      <a:pt x="103" y="63"/>
                    </a:lnTo>
                    <a:lnTo>
                      <a:pt x="99" y="63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9" y="74"/>
                    </a:lnTo>
                    <a:lnTo>
                      <a:pt x="113" y="72"/>
                    </a:lnTo>
                    <a:lnTo>
                      <a:pt x="117" y="70"/>
                    </a:lnTo>
                    <a:lnTo>
                      <a:pt x="121" y="68"/>
                    </a:lnTo>
                    <a:lnTo>
                      <a:pt x="122" y="63"/>
                    </a:lnTo>
                    <a:lnTo>
                      <a:pt x="125" y="58"/>
                    </a:lnTo>
                    <a:lnTo>
                      <a:pt x="126" y="53"/>
                    </a:lnTo>
                    <a:lnTo>
                      <a:pt x="126" y="53"/>
                    </a:lnTo>
                    <a:close/>
                    <a:moveTo>
                      <a:pt x="99" y="12"/>
                    </a:moveTo>
                    <a:lnTo>
                      <a:pt x="99" y="12"/>
                    </a:lnTo>
                    <a:lnTo>
                      <a:pt x="82" y="5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9" y="91"/>
                    </a:lnTo>
                    <a:lnTo>
                      <a:pt x="59" y="82"/>
                    </a:lnTo>
                    <a:lnTo>
                      <a:pt x="69" y="77"/>
                    </a:lnTo>
                    <a:lnTo>
                      <a:pt x="73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90" y="76"/>
                    </a:lnTo>
                    <a:lnTo>
                      <a:pt x="99" y="76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88" y="59"/>
                    </a:lnTo>
                    <a:lnTo>
                      <a:pt x="86" y="54"/>
                    </a:lnTo>
                    <a:lnTo>
                      <a:pt x="84" y="49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88" y="39"/>
                    </a:lnTo>
                    <a:lnTo>
                      <a:pt x="91" y="36"/>
                    </a:lnTo>
                    <a:lnTo>
                      <a:pt x="95" y="35"/>
                    </a:lnTo>
                    <a:lnTo>
                      <a:pt x="99" y="34"/>
                    </a:lnTo>
                    <a:lnTo>
                      <a:pt x="99" y="12"/>
                    </a:lnTo>
                    <a:close/>
                    <a:moveTo>
                      <a:pt x="40" y="1"/>
                    </a:moveTo>
                    <a:lnTo>
                      <a:pt x="40" y="1"/>
                    </a:lnTo>
                    <a:lnTo>
                      <a:pt x="33" y="3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40" y="1"/>
                    </a:lnTo>
                    <a:close/>
                    <a:moveTo>
                      <a:pt x="33" y="97"/>
                    </a:moveTo>
                    <a:lnTo>
                      <a:pt x="33" y="97"/>
                    </a:lnTo>
                    <a:lnTo>
                      <a:pt x="40" y="96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6" y="89"/>
                    </a:lnTo>
                    <a:lnTo>
                      <a:pt x="33" y="92"/>
                    </a:lnTo>
                    <a:lnTo>
                      <a:pt x="33" y="97"/>
                    </a:lnTo>
                    <a:lnTo>
                      <a:pt x="33" y="97"/>
                    </a:lnTo>
                    <a:close/>
                    <a:moveTo>
                      <a:pt x="40" y="20"/>
                    </a:moveTo>
                    <a:lnTo>
                      <a:pt x="40" y="76"/>
                    </a:lnTo>
                    <a:lnTo>
                      <a:pt x="40" y="76"/>
                    </a:lnTo>
                    <a:lnTo>
                      <a:pt x="37" y="72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0" y="20"/>
                    </a:lnTo>
                    <a:lnTo>
                      <a:pt x="40" y="20"/>
                    </a:lnTo>
                    <a:close/>
                    <a:moveTo>
                      <a:pt x="33" y="3"/>
                    </a:moveTo>
                    <a:lnTo>
                      <a:pt x="33" y="3"/>
                    </a:lnTo>
                    <a:lnTo>
                      <a:pt x="23" y="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0" y="23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3"/>
                    </a:lnTo>
                    <a:lnTo>
                      <a:pt x="33" y="1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  <a:moveTo>
                      <a:pt x="23" y="97"/>
                    </a:moveTo>
                    <a:lnTo>
                      <a:pt x="23" y="97"/>
                    </a:lnTo>
                    <a:lnTo>
                      <a:pt x="27" y="97"/>
                    </a:lnTo>
                    <a:lnTo>
                      <a:pt x="33" y="9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7" y="92"/>
                    </a:lnTo>
                    <a:lnTo>
                      <a:pt x="23" y="91"/>
                    </a:lnTo>
                    <a:lnTo>
                      <a:pt x="23" y="97"/>
                    </a:lnTo>
                    <a:lnTo>
                      <a:pt x="23" y="97"/>
                    </a:lnTo>
                    <a:close/>
                    <a:moveTo>
                      <a:pt x="33" y="32"/>
                    </a:moveTo>
                    <a:lnTo>
                      <a:pt x="33" y="69"/>
                    </a:lnTo>
                    <a:lnTo>
                      <a:pt x="33" y="69"/>
                    </a:lnTo>
                    <a:lnTo>
                      <a:pt x="27" y="68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29" y="50"/>
                    </a:lnTo>
                    <a:lnTo>
                      <a:pt x="26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7" y="38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2"/>
                    </a:lnTo>
                    <a:lnTo>
                      <a:pt x="33" y="32"/>
                    </a:lnTo>
                    <a:close/>
                    <a:moveTo>
                      <a:pt x="23" y="7"/>
                    </a:moveTo>
                    <a:lnTo>
                      <a:pt x="23" y="7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8" y="21"/>
                    </a:lnTo>
                    <a:lnTo>
                      <a:pt x="6" y="27"/>
                    </a:lnTo>
                    <a:lnTo>
                      <a:pt x="2" y="40"/>
                    </a:lnTo>
                    <a:lnTo>
                      <a:pt x="0" y="54"/>
                    </a:lnTo>
                    <a:lnTo>
                      <a:pt x="2" y="66"/>
                    </a:lnTo>
                    <a:lnTo>
                      <a:pt x="4" y="78"/>
                    </a:lnTo>
                    <a:lnTo>
                      <a:pt x="8" y="88"/>
                    </a:lnTo>
                    <a:lnTo>
                      <a:pt x="13" y="91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18" y="88"/>
                    </a:lnTo>
                    <a:lnTo>
                      <a:pt x="17" y="84"/>
                    </a:lnTo>
                    <a:lnTo>
                      <a:pt x="15" y="80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9" y="72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18" y="66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7" y="54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6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5" y="35"/>
                    </a:lnTo>
                    <a:lnTo>
                      <a:pt x="14" y="32"/>
                    </a:lnTo>
                    <a:lnTo>
                      <a:pt x="13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23" y="19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7" name="Freeform 189"/>
              <p:cNvSpPr>
                <a:spLocks noEditPoints="1"/>
              </p:cNvSpPr>
              <p:nvPr/>
            </p:nvSpPr>
            <p:spPr bwMode="auto">
              <a:xfrm>
                <a:off x="5742728" y="4446014"/>
                <a:ext cx="169225" cy="173942"/>
              </a:xfrm>
              <a:custGeom>
                <a:avLst/>
                <a:gdLst>
                  <a:gd name="T0" fmla="*/ 107 w 137"/>
                  <a:gd name="T1" fmla="*/ 68 h 147"/>
                  <a:gd name="T2" fmla="*/ 103 w 137"/>
                  <a:gd name="T3" fmla="*/ 51 h 147"/>
                  <a:gd name="T4" fmla="*/ 103 w 137"/>
                  <a:gd name="T5" fmla="*/ 99 h 147"/>
                  <a:gd name="T6" fmla="*/ 117 w 137"/>
                  <a:gd name="T7" fmla="*/ 111 h 147"/>
                  <a:gd name="T8" fmla="*/ 115 w 137"/>
                  <a:gd name="T9" fmla="*/ 118 h 147"/>
                  <a:gd name="T10" fmla="*/ 103 w 137"/>
                  <a:gd name="T11" fmla="*/ 38 h 147"/>
                  <a:gd name="T12" fmla="*/ 115 w 137"/>
                  <a:gd name="T13" fmla="*/ 19 h 147"/>
                  <a:gd name="T14" fmla="*/ 117 w 137"/>
                  <a:gd name="T15" fmla="*/ 24 h 147"/>
                  <a:gd name="T16" fmla="*/ 103 w 137"/>
                  <a:gd name="T17" fmla="*/ 38 h 147"/>
                  <a:gd name="T18" fmla="*/ 114 w 137"/>
                  <a:gd name="T19" fmla="*/ 68 h 147"/>
                  <a:gd name="T20" fmla="*/ 134 w 137"/>
                  <a:gd name="T21" fmla="*/ 65 h 147"/>
                  <a:gd name="T22" fmla="*/ 136 w 137"/>
                  <a:gd name="T23" fmla="*/ 70 h 147"/>
                  <a:gd name="T24" fmla="*/ 114 w 137"/>
                  <a:gd name="T25" fmla="*/ 70 h 147"/>
                  <a:gd name="T26" fmla="*/ 69 w 137"/>
                  <a:gd name="T27" fmla="*/ 30 h 147"/>
                  <a:gd name="T28" fmla="*/ 103 w 137"/>
                  <a:gd name="T29" fmla="*/ 51 h 147"/>
                  <a:gd name="T30" fmla="*/ 90 w 137"/>
                  <a:gd name="T31" fmla="*/ 100 h 147"/>
                  <a:gd name="T32" fmla="*/ 84 w 137"/>
                  <a:gd name="T33" fmla="*/ 142 h 147"/>
                  <a:gd name="T34" fmla="*/ 69 w 137"/>
                  <a:gd name="T35" fmla="*/ 114 h 147"/>
                  <a:gd name="T36" fmla="*/ 83 w 137"/>
                  <a:gd name="T37" fmla="*/ 96 h 147"/>
                  <a:gd name="T38" fmla="*/ 95 w 137"/>
                  <a:gd name="T39" fmla="*/ 84 h 147"/>
                  <a:gd name="T40" fmla="*/ 99 w 137"/>
                  <a:gd name="T41" fmla="*/ 62 h 147"/>
                  <a:gd name="T42" fmla="*/ 91 w 137"/>
                  <a:gd name="T43" fmla="*/ 47 h 147"/>
                  <a:gd name="T44" fmla="*/ 69 w 137"/>
                  <a:gd name="T45" fmla="*/ 38 h 147"/>
                  <a:gd name="T46" fmla="*/ 100 w 137"/>
                  <a:gd name="T47" fmla="*/ 31 h 147"/>
                  <a:gd name="T48" fmla="*/ 100 w 137"/>
                  <a:gd name="T49" fmla="*/ 36 h 147"/>
                  <a:gd name="T50" fmla="*/ 103 w 137"/>
                  <a:gd name="T51" fmla="*/ 99 h 147"/>
                  <a:gd name="T52" fmla="*/ 99 w 137"/>
                  <a:gd name="T53" fmla="*/ 101 h 147"/>
                  <a:gd name="T54" fmla="*/ 103 w 137"/>
                  <a:gd name="T55" fmla="*/ 99 h 147"/>
                  <a:gd name="T56" fmla="*/ 72 w 137"/>
                  <a:gd name="T57" fmla="*/ 1 h 147"/>
                  <a:gd name="T58" fmla="*/ 72 w 137"/>
                  <a:gd name="T59" fmla="*/ 23 h 147"/>
                  <a:gd name="T60" fmla="*/ 67 w 137"/>
                  <a:gd name="T61" fmla="*/ 147 h 147"/>
                  <a:gd name="T62" fmla="*/ 49 w 137"/>
                  <a:gd name="T63" fmla="*/ 137 h 147"/>
                  <a:gd name="T64" fmla="*/ 41 w 137"/>
                  <a:gd name="T65" fmla="*/ 92 h 147"/>
                  <a:gd name="T66" fmla="*/ 41 w 137"/>
                  <a:gd name="T67" fmla="*/ 43 h 147"/>
                  <a:gd name="T68" fmla="*/ 69 w 137"/>
                  <a:gd name="T69" fmla="*/ 30 h 147"/>
                  <a:gd name="T70" fmla="*/ 57 w 137"/>
                  <a:gd name="T71" fmla="*/ 40 h 147"/>
                  <a:gd name="T72" fmla="*/ 45 w 137"/>
                  <a:gd name="T73" fmla="*/ 51 h 147"/>
                  <a:gd name="T74" fmla="*/ 40 w 137"/>
                  <a:gd name="T75" fmla="*/ 68 h 147"/>
                  <a:gd name="T76" fmla="*/ 54 w 137"/>
                  <a:gd name="T77" fmla="*/ 93 h 147"/>
                  <a:gd name="T78" fmla="*/ 56 w 137"/>
                  <a:gd name="T79" fmla="*/ 97 h 147"/>
                  <a:gd name="T80" fmla="*/ 69 w 137"/>
                  <a:gd name="T81" fmla="*/ 147 h 147"/>
                  <a:gd name="T82" fmla="*/ 69 w 137"/>
                  <a:gd name="T83" fmla="*/ 24 h 147"/>
                  <a:gd name="T84" fmla="*/ 65 w 137"/>
                  <a:gd name="T85" fmla="*/ 4 h 147"/>
                  <a:gd name="T86" fmla="*/ 69 w 137"/>
                  <a:gd name="T87" fmla="*/ 0 h 147"/>
                  <a:gd name="T88" fmla="*/ 38 w 137"/>
                  <a:gd name="T89" fmla="*/ 104 h 147"/>
                  <a:gd name="T90" fmla="*/ 35 w 137"/>
                  <a:gd name="T91" fmla="*/ 99 h 147"/>
                  <a:gd name="T92" fmla="*/ 35 w 137"/>
                  <a:gd name="T93" fmla="*/ 38 h 147"/>
                  <a:gd name="T94" fmla="*/ 38 w 137"/>
                  <a:gd name="T95" fmla="*/ 31 h 147"/>
                  <a:gd name="T96" fmla="*/ 35 w 137"/>
                  <a:gd name="T97" fmla="*/ 84 h 147"/>
                  <a:gd name="T98" fmla="*/ 33 w 137"/>
                  <a:gd name="T99" fmla="*/ 59 h 147"/>
                  <a:gd name="T100" fmla="*/ 35 w 137"/>
                  <a:gd name="T101" fmla="*/ 30 h 147"/>
                  <a:gd name="T102" fmla="*/ 33 w 137"/>
                  <a:gd name="T103" fmla="*/ 36 h 147"/>
                  <a:gd name="T104" fmla="*/ 21 w 137"/>
                  <a:gd name="T105" fmla="*/ 20 h 147"/>
                  <a:gd name="T106" fmla="*/ 35 w 137"/>
                  <a:gd name="T107" fmla="*/ 30 h 147"/>
                  <a:gd name="T108" fmla="*/ 26 w 137"/>
                  <a:gd name="T109" fmla="*/ 116 h 147"/>
                  <a:gd name="T110" fmla="*/ 21 w 137"/>
                  <a:gd name="T111" fmla="*/ 116 h 147"/>
                  <a:gd name="T112" fmla="*/ 33 w 137"/>
                  <a:gd name="T113" fmla="*/ 99 h 147"/>
                  <a:gd name="T114" fmla="*/ 4 w 137"/>
                  <a:gd name="T115" fmla="*/ 65 h 147"/>
                  <a:gd name="T116" fmla="*/ 23 w 137"/>
                  <a:gd name="T117" fmla="*/ 65 h 147"/>
                  <a:gd name="T118" fmla="*/ 21 w 137"/>
                  <a:gd name="T119" fmla="*/ 72 h 147"/>
                  <a:gd name="T120" fmla="*/ 0 w 137"/>
                  <a:gd name="T121" fmla="*/ 68 h 147"/>
                  <a:gd name="T122" fmla="*/ 4 w 137"/>
                  <a:gd name="T123" fmla="*/ 6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147">
                    <a:moveTo>
                      <a:pt x="103" y="51"/>
                    </a:moveTo>
                    <a:lnTo>
                      <a:pt x="103" y="51"/>
                    </a:lnTo>
                    <a:lnTo>
                      <a:pt x="106" y="59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6" y="77"/>
                    </a:lnTo>
                    <a:lnTo>
                      <a:pt x="103" y="84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  <a:moveTo>
                      <a:pt x="103" y="107"/>
                    </a:moveTo>
                    <a:lnTo>
                      <a:pt x="103" y="99"/>
                    </a:lnTo>
                    <a:lnTo>
                      <a:pt x="103" y="99"/>
                    </a:lnTo>
                    <a:lnTo>
                      <a:pt x="106" y="99"/>
                    </a:lnTo>
                    <a:lnTo>
                      <a:pt x="106" y="99"/>
                    </a:lnTo>
                    <a:lnTo>
                      <a:pt x="117" y="111"/>
                    </a:lnTo>
                    <a:lnTo>
                      <a:pt x="117" y="111"/>
                    </a:lnTo>
                    <a:lnTo>
                      <a:pt x="118" y="114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15" y="118"/>
                    </a:lnTo>
                    <a:lnTo>
                      <a:pt x="113" y="116"/>
                    </a:lnTo>
                    <a:lnTo>
                      <a:pt x="103" y="107"/>
                    </a:lnTo>
                    <a:lnTo>
                      <a:pt x="103" y="107"/>
                    </a:lnTo>
                    <a:close/>
                    <a:moveTo>
                      <a:pt x="103" y="38"/>
                    </a:moveTo>
                    <a:lnTo>
                      <a:pt x="103" y="2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15" y="19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8" y="23"/>
                    </a:lnTo>
                    <a:lnTo>
                      <a:pt x="117" y="2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3" y="38"/>
                    </a:lnTo>
                    <a:lnTo>
                      <a:pt x="103" y="38"/>
                    </a:lnTo>
                    <a:close/>
                    <a:moveTo>
                      <a:pt x="114" y="68"/>
                    </a:move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5"/>
                    </a:lnTo>
                    <a:lnTo>
                      <a:pt x="117" y="65"/>
                    </a:lnTo>
                    <a:lnTo>
                      <a:pt x="134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8"/>
                    </a:lnTo>
                    <a:lnTo>
                      <a:pt x="137" y="68"/>
                    </a:lnTo>
                    <a:lnTo>
                      <a:pt x="136" y="70"/>
                    </a:lnTo>
                    <a:lnTo>
                      <a:pt x="134" y="72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8"/>
                    </a:lnTo>
                    <a:close/>
                    <a:moveTo>
                      <a:pt x="69" y="30"/>
                    </a:moveTo>
                    <a:lnTo>
                      <a:pt x="69" y="30"/>
                    </a:lnTo>
                    <a:lnTo>
                      <a:pt x="80" y="32"/>
                    </a:lnTo>
                    <a:lnTo>
                      <a:pt x="90" y="36"/>
                    </a:lnTo>
                    <a:lnTo>
                      <a:pt x="98" y="43"/>
                    </a:lnTo>
                    <a:lnTo>
                      <a:pt x="103" y="51"/>
                    </a:lnTo>
                    <a:lnTo>
                      <a:pt x="103" y="84"/>
                    </a:lnTo>
                    <a:lnTo>
                      <a:pt x="103" y="84"/>
                    </a:lnTo>
                    <a:lnTo>
                      <a:pt x="98" y="93"/>
                    </a:lnTo>
                    <a:lnTo>
                      <a:pt x="90" y="100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88" y="137"/>
                    </a:lnTo>
                    <a:lnTo>
                      <a:pt x="84" y="142"/>
                    </a:lnTo>
                    <a:lnTo>
                      <a:pt x="79" y="146"/>
                    </a:lnTo>
                    <a:lnTo>
                      <a:pt x="71" y="147"/>
                    </a:lnTo>
                    <a:lnTo>
                      <a:pt x="69" y="147"/>
                    </a:lnTo>
                    <a:lnTo>
                      <a:pt x="69" y="114"/>
                    </a:lnTo>
                    <a:lnTo>
                      <a:pt x="82" y="114"/>
                    </a:lnTo>
                    <a:lnTo>
                      <a:pt x="82" y="97"/>
                    </a:lnTo>
                    <a:lnTo>
                      <a:pt x="82" y="97"/>
                    </a:lnTo>
                    <a:lnTo>
                      <a:pt x="83" y="96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91" y="89"/>
                    </a:lnTo>
                    <a:lnTo>
                      <a:pt x="95" y="84"/>
                    </a:lnTo>
                    <a:lnTo>
                      <a:pt x="98" y="76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9" y="62"/>
                    </a:lnTo>
                    <a:lnTo>
                      <a:pt x="96" y="57"/>
                    </a:lnTo>
                    <a:lnTo>
                      <a:pt x="94" y="51"/>
                    </a:lnTo>
                    <a:lnTo>
                      <a:pt x="91" y="47"/>
                    </a:lnTo>
                    <a:lnTo>
                      <a:pt x="91" y="47"/>
                    </a:lnTo>
                    <a:lnTo>
                      <a:pt x="86" y="43"/>
                    </a:lnTo>
                    <a:lnTo>
                      <a:pt x="82" y="40"/>
                    </a:lnTo>
                    <a:lnTo>
                      <a:pt x="75" y="39"/>
                    </a:lnTo>
                    <a:lnTo>
                      <a:pt x="69" y="38"/>
                    </a:lnTo>
                    <a:lnTo>
                      <a:pt x="69" y="30"/>
                    </a:lnTo>
                    <a:lnTo>
                      <a:pt x="69" y="30"/>
                    </a:lnTo>
                    <a:close/>
                    <a:moveTo>
                      <a:pt x="103" y="28"/>
                    </a:moveTo>
                    <a:lnTo>
                      <a:pt x="100" y="31"/>
                    </a:lnTo>
                    <a:lnTo>
                      <a:pt x="100" y="31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3" y="38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  <a:moveTo>
                      <a:pt x="103" y="99"/>
                    </a:moveTo>
                    <a:lnTo>
                      <a:pt x="103" y="99"/>
                    </a:lnTo>
                    <a:lnTo>
                      <a:pt x="100" y="99"/>
                    </a:lnTo>
                    <a:lnTo>
                      <a:pt x="100" y="99"/>
                    </a:lnTo>
                    <a:lnTo>
                      <a:pt x="99" y="101"/>
                    </a:lnTo>
                    <a:lnTo>
                      <a:pt x="100" y="104"/>
                    </a:lnTo>
                    <a:lnTo>
                      <a:pt x="103" y="107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  <a:moveTo>
                      <a:pt x="69" y="24"/>
                    </a:moveTo>
                    <a:lnTo>
                      <a:pt x="69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2" y="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3"/>
                    </a:lnTo>
                    <a:lnTo>
                      <a:pt x="69" y="24"/>
                    </a:lnTo>
                    <a:lnTo>
                      <a:pt x="69" y="24"/>
                    </a:lnTo>
                    <a:close/>
                    <a:moveTo>
                      <a:pt x="69" y="147"/>
                    </a:moveTo>
                    <a:lnTo>
                      <a:pt x="67" y="147"/>
                    </a:lnTo>
                    <a:lnTo>
                      <a:pt x="67" y="147"/>
                    </a:lnTo>
                    <a:lnTo>
                      <a:pt x="60" y="146"/>
                    </a:lnTo>
                    <a:lnTo>
                      <a:pt x="53" y="142"/>
                    </a:lnTo>
                    <a:lnTo>
                      <a:pt x="49" y="137"/>
                    </a:lnTo>
                    <a:lnTo>
                      <a:pt x="48" y="130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1" y="92"/>
                    </a:lnTo>
                    <a:lnTo>
                      <a:pt x="35" y="84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41" y="43"/>
                    </a:lnTo>
                    <a:lnTo>
                      <a:pt x="49" y="36"/>
                    </a:lnTo>
                    <a:lnTo>
                      <a:pt x="59" y="32"/>
                    </a:lnTo>
                    <a:lnTo>
                      <a:pt x="64" y="31"/>
                    </a:lnTo>
                    <a:lnTo>
                      <a:pt x="69" y="3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4" y="39"/>
                    </a:lnTo>
                    <a:lnTo>
                      <a:pt x="57" y="40"/>
                    </a:lnTo>
                    <a:lnTo>
                      <a:pt x="53" y="43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5" y="51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1" y="76"/>
                    </a:lnTo>
                    <a:lnTo>
                      <a:pt x="44" y="82"/>
                    </a:lnTo>
                    <a:lnTo>
                      <a:pt x="48" y="89"/>
                    </a:lnTo>
                    <a:lnTo>
                      <a:pt x="54" y="93"/>
                    </a:lnTo>
                    <a:lnTo>
                      <a:pt x="54" y="93"/>
                    </a:lnTo>
                    <a:lnTo>
                      <a:pt x="54" y="93"/>
                    </a:lnTo>
                    <a:lnTo>
                      <a:pt x="56" y="95"/>
                    </a:lnTo>
                    <a:lnTo>
                      <a:pt x="56" y="97"/>
                    </a:lnTo>
                    <a:lnTo>
                      <a:pt x="56" y="114"/>
                    </a:lnTo>
                    <a:lnTo>
                      <a:pt x="69" y="114"/>
                    </a:lnTo>
                    <a:lnTo>
                      <a:pt x="69" y="147"/>
                    </a:lnTo>
                    <a:lnTo>
                      <a:pt x="69" y="147"/>
                    </a:lnTo>
                    <a:close/>
                    <a:moveTo>
                      <a:pt x="69" y="0"/>
                    </a:move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7" y="23"/>
                    </a:lnTo>
                    <a:lnTo>
                      <a:pt x="65" y="20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35" y="107"/>
                    </a:move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1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5" y="99"/>
                    </a:lnTo>
                    <a:lnTo>
                      <a:pt x="35" y="107"/>
                    </a:lnTo>
                    <a:lnTo>
                      <a:pt x="35" y="107"/>
                    </a:lnTo>
                    <a:close/>
                    <a:moveTo>
                      <a:pt x="35" y="38"/>
                    </a:moveTo>
                    <a:lnTo>
                      <a:pt x="35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1"/>
                    </a:lnTo>
                    <a:lnTo>
                      <a:pt x="35" y="30"/>
                    </a:lnTo>
                    <a:lnTo>
                      <a:pt x="35" y="38"/>
                    </a:lnTo>
                    <a:close/>
                    <a:moveTo>
                      <a:pt x="35" y="84"/>
                    </a:moveTo>
                    <a:lnTo>
                      <a:pt x="35" y="84"/>
                    </a:lnTo>
                    <a:lnTo>
                      <a:pt x="33" y="76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3" y="59"/>
                    </a:lnTo>
                    <a:lnTo>
                      <a:pt x="35" y="51"/>
                    </a:lnTo>
                    <a:lnTo>
                      <a:pt x="35" y="84"/>
                    </a:lnTo>
                    <a:lnTo>
                      <a:pt x="35" y="84"/>
                    </a:lnTo>
                    <a:close/>
                    <a:moveTo>
                      <a:pt x="35" y="30"/>
                    </a:moveTo>
                    <a:lnTo>
                      <a:pt x="35" y="38"/>
                    </a:lnTo>
                    <a:lnTo>
                      <a:pt x="35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6" y="20"/>
                    </a:lnTo>
                    <a:lnTo>
                      <a:pt x="35" y="30"/>
                    </a:lnTo>
                    <a:lnTo>
                      <a:pt x="35" y="30"/>
                    </a:lnTo>
                    <a:close/>
                    <a:moveTo>
                      <a:pt x="35" y="99"/>
                    </a:moveTo>
                    <a:lnTo>
                      <a:pt x="35" y="107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3" y="118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21" y="111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5" y="99"/>
                    </a:lnTo>
                    <a:close/>
                    <a:moveTo>
                      <a:pt x="4" y="65"/>
                    </a:moveTo>
                    <a:lnTo>
                      <a:pt x="4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3" y="70"/>
                    </a:lnTo>
                    <a:lnTo>
                      <a:pt x="21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4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8" name="Freeform 101"/>
              <p:cNvSpPr/>
              <p:nvPr/>
            </p:nvSpPr>
            <p:spPr bwMode="auto">
              <a:xfrm>
                <a:off x="6050297" y="4230657"/>
                <a:ext cx="135874" cy="386934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59" name="Freeform 102"/>
              <p:cNvSpPr/>
              <p:nvPr/>
            </p:nvSpPr>
            <p:spPr bwMode="auto">
              <a:xfrm>
                <a:off x="6044121" y="4169126"/>
                <a:ext cx="100053" cy="108861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0" name="Freeform 103"/>
              <p:cNvSpPr/>
              <p:nvPr/>
            </p:nvSpPr>
            <p:spPr bwMode="auto">
              <a:xfrm>
                <a:off x="6042886" y="4205808"/>
                <a:ext cx="116111" cy="10649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1" name="Freeform 5"/>
              <p:cNvSpPr/>
              <p:nvPr/>
            </p:nvSpPr>
            <p:spPr bwMode="auto">
              <a:xfrm>
                <a:off x="5611795" y="4689178"/>
                <a:ext cx="1100578" cy="937158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2" name="Freeform 7"/>
              <p:cNvSpPr/>
              <p:nvPr/>
            </p:nvSpPr>
            <p:spPr bwMode="auto">
              <a:xfrm>
                <a:off x="6036710" y="5649410"/>
                <a:ext cx="250749" cy="105312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3" name="Freeform 8"/>
              <p:cNvSpPr/>
              <p:nvPr/>
            </p:nvSpPr>
            <p:spPr bwMode="auto">
              <a:xfrm>
                <a:off x="5942833" y="5600895"/>
                <a:ext cx="438502" cy="117145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4" name="Freeform 9"/>
              <p:cNvSpPr/>
              <p:nvPr/>
            </p:nvSpPr>
            <p:spPr bwMode="auto">
              <a:xfrm>
                <a:off x="5884160" y="5634027"/>
                <a:ext cx="555847" cy="43781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5" name="Freeform 10"/>
              <p:cNvSpPr/>
              <p:nvPr/>
            </p:nvSpPr>
            <p:spPr bwMode="auto">
              <a:xfrm>
                <a:off x="5653792" y="4985590"/>
                <a:ext cx="1016583" cy="72181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6" name="Freeform 11"/>
              <p:cNvSpPr/>
              <p:nvPr/>
            </p:nvSpPr>
            <p:spPr bwMode="auto">
              <a:xfrm>
                <a:off x="5646381" y="4905126"/>
                <a:ext cx="1031406" cy="74547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7" name="Freeform 12"/>
              <p:cNvSpPr/>
              <p:nvPr/>
            </p:nvSpPr>
            <p:spPr bwMode="auto">
              <a:xfrm>
                <a:off x="5668615" y="5051853"/>
                <a:ext cx="986938" cy="72181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8" name="Freeform 13"/>
              <p:cNvSpPr/>
              <p:nvPr/>
            </p:nvSpPr>
            <p:spPr bwMode="auto">
              <a:xfrm>
                <a:off x="5661821" y="5115750"/>
                <a:ext cx="1000525" cy="72181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69" name="Freeform 14"/>
              <p:cNvSpPr/>
              <p:nvPr/>
            </p:nvSpPr>
            <p:spPr bwMode="auto">
              <a:xfrm>
                <a:off x="5671085" y="5189114"/>
                <a:ext cx="981998" cy="72181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0" name="Freeform 15"/>
              <p:cNvSpPr/>
              <p:nvPr/>
            </p:nvSpPr>
            <p:spPr bwMode="auto">
              <a:xfrm>
                <a:off x="5653792" y="5256561"/>
                <a:ext cx="1016583" cy="72181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1" name="Freeform 16"/>
              <p:cNvSpPr/>
              <p:nvPr/>
            </p:nvSpPr>
            <p:spPr bwMode="auto">
              <a:xfrm>
                <a:off x="5675409" y="5325191"/>
                <a:ext cx="973350" cy="72181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2" name="Freeform 17"/>
              <p:cNvSpPr/>
              <p:nvPr/>
            </p:nvSpPr>
            <p:spPr bwMode="auto">
              <a:xfrm>
                <a:off x="5674173" y="5424586"/>
                <a:ext cx="975821" cy="231923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3" name="Freeform 105"/>
              <p:cNvSpPr/>
              <p:nvPr/>
            </p:nvSpPr>
            <p:spPr bwMode="auto">
              <a:xfrm>
                <a:off x="5910718" y="4228290"/>
                <a:ext cx="137109" cy="385749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4" name="Freeform 106"/>
              <p:cNvSpPr/>
              <p:nvPr/>
            </p:nvSpPr>
            <p:spPr bwMode="auto">
              <a:xfrm>
                <a:off x="5905777" y="4165576"/>
                <a:ext cx="98817" cy="108861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5" name="Freeform 107"/>
              <p:cNvSpPr/>
              <p:nvPr/>
            </p:nvSpPr>
            <p:spPr bwMode="auto">
              <a:xfrm>
                <a:off x="5902071" y="4202258"/>
                <a:ext cx="117346" cy="107679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6" name="Freeform 110"/>
              <p:cNvSpPr/>
              <p:nvPr/>
            </p:nvSpPr>
            <p:spPr bwMode="auto">
              <a:xfrm>
                <a:off x="5889719" y="4233023"/>
                <a:ext cx="34586" cy="194058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7" name="Freeform 110"/>
              <p:cNvSpPr/>
              <p:nvPr/>
            </p:nvSpPr>
            <p:spPr bwMode="auto">
              <a:xfrm>
                <a:off x="6266460" y="4170315"/>
                <a:ext cx="604021" cy="259140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8" name="Rectangle 111"/>
              <p:cNvSpPr>
                <a:spLocks noChangeArrowheads="1"/>
              </p:cNvSpPr>
              <p:nvPr/>
            </p:nvSpPr>
            <p:spPr bwMode="auto">
              <a:xfrm>
                <a:off x="6273871" y="4292193"/>
                <a:ext cx="17293" cy="19050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79" name="Freeform 112"/>
              <p:cNvSpPr/>
              <p:nvPr/>
            </p:nvSpPr>
            <p:spPr bwMode="auto">
              <a:xfrm>
                <a:off x="6252872" y="4460219"/>
                <a:ext cx="59291" cy="57981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0" name="Freeform 113"/>
              <p:cNvSpPr/>
              <p:nvPr/>
            </p:nvSpPr>
            <p:spPr bwMode="auto">
              <a:xfrm>
                <a:off x="6276341" y="4492167"/>
                <a:ext cx="35822" cy="126612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1" name="Freeform 114"/>
              <p:cNvSpPr/>
              <p:nvPr/>
            </p:nvSpPr>
            <p:spPr bwMode="auto">
              <a:xfrm>
                <a:off x="6250402" y="4492167"/>
                <a:ext cx="35822" cy="126612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2" name="Freeform 115"/>
              <p:cNvSpPr/>
              <p:nvPr/>
            </p:nvSpPr>
            <p:spPr bwMode="auto">
              <a:xfrm>
                <a:off x="6399863" y="4377389"/>
                <a:ext cx="349566" cy="249674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3" name="Freeform 117"/>
              <p:cNvSpPr/>
              <p:nvPr/>
            </p:nvSpPr>
            <p:spPr bwMode="auto">
              <a:xfrm>
                <a:off x="4932426" y="2497148"/>
                <a:ext cx="108699" cy="104128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4" name="Freeform 118"/>
              <p:cNvSpPr/>
              <p:nvPr/>
            </p:nvSpPr>
            <p:spPr bwMode="auto">
              <a:xfrm>
                <a:off x="4836079" y="2574062"/>
                <a:ext cx="165519" cy="34196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5" name="Freeform 119"/>
              <p:cNvSpPr/>
              <p:nvPr/>
            </p:nvSpPr>
            <p:spPr bwMode="auto">
              <a:xfrm>
                <a:off x="4968248" y="2574062"/>
                <a:ext cx="182812" cy="334869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6" name="Freeform 120"/>
              <p:cNvSpPr/>
              <p:nvPr/>
            </p:nvSpPr>
            <p:spPr bwMode="auto">
              <a:xfrm>
                <a:off x="4971953" y="2460468"/>
                <a:ext cx="19763" cy="57981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7" name="Freeform 121"/>
              <p:cNvSpPr>
                <a:spLocks noEditPoints="1"/>
              </p:cNvSpPr>
              <p:nvPr/>
            </p:nvSpPr>
            <p:spPr bwMode="auto">
              <a:xfrm>
                <a:off x="5690849" y="2207247"/>
                <a:ext cx="174166" cy="448464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8" name="Freeform 122"/>
              <p:cNvSpPr>
                <a:spLocks noEditPoints="1"/>
              </p:cNvSpPr>
              <p:nvPr/>
            </p:nvSpPr>
            <p:spPr bwMode="auto">
              <a:xfrm>
                <a:off x="5543859" y="2350424"/>
                <a:ext cx="468147" cy="164476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89" name="Freeform 123"/>
              <p:cNvSpPr>
                <a:spLocks noEditPoints="1"/>
              </p:cNvSpPr>
              <p:nvPr/>
            </p:nvSpPr>
            <p:spPr bwMode="auto">
              <a:xfrm>
                <a:off x="5603149" y="2264044"/>
                <a:ext cx="350801" cy="337236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0" name="Freeform 124"/>
              <p:cNvSpPr>
                <a:spLocks noEditPoints="1"/>
              </p:cNvSpPr>
              <p:nvPr/>
            </p:nvSpPr>
            <p:spPr bwMode="auto">
              <a:xfrm>
                <a:off x="5603149" y="2264044"/>
                <a:ext cx="350801" cy="337236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1" name="Freeform 125"/>
              <p:cNvSpPr/>
              <p:nvPr/>
            </p:nvSpPr>
            <p:spPr bwMode="auto">
              <a:xfrm>
                <a:off x="5741493" y="2396572"/>
                <a:ext cx="71643" cy="70997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2" name="Freeform 126"/>
              <p:cNvSpPr>
                <a:spLocks noEditPoints="1"/>
              </p:cNvSpPr>
              <p:nvPr/>
            </p:nvSpPr>
            <p:spPr bwMode="auto">
              <a:xfrm>
                <a:off x="5063359" y="2083002"/>
                <a:ext cx="197635" cy="357350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3" name="Rectangle 127"/>
              <p:cNvSpPr>
                <a:spLocks noChangeArrowheads="1"/>
              </p:cNvSpPr>
              <p:nvPr/>
            </p:nvSpPr>
            <p:spPr bwMode="auto">
              <a:xfrm>
                <a:off x="5310402" y="2079452"/>
                <a:ext cx="49409" cy="35143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4" name="Freeform 129"/>
              <p:cNvSpPr/>
              <p:nvPr/>
            </p:nvSpPr>
            <p:spPr bwMode="auto">
              <a:xfrm>
                <a:off x="5374633" y="4139544"/>
                <a:ext cx="385388" cy="370367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5" name="Freeform 130"/>
              <p:cNvSpPr>
                <a:spLocks noEditPoints="1"/>
              </p:cNvSpPr>
              <p:nvPr/>
            </p:nvSpPr>
            <p:spPr bwMode="auto">
              <a:xfrm>
                <a:off x="5416631" y="4146643"/>
                <a:ext cx="339684" cy="324219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6" name="Freeform 131"/>
              <p:cNvSpPr/>
              <p:nvPr/>
            </p:nvSpPr>
            <p:spPr bwMode="auto">
              <a:xfrm>
                <a:off x="5411690" y="4152560"/>
                <a:ext cx="338449" cy="315936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7" name="Freeform 132"/>
              <p:cNvSpPr/>
              <p:nvPr/>
            </p:nvSpPr>
            <p:spPr bwMode="auto">
              <a:xfrm>
                <a:off x="5566092" y="4498078"/>
                <a:ext cx="106229" cy="121878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8" name="Freeform 133"/>
              <p:cNvSpPr/>
              <p:nvPr/>
            </p:nvSpPr>
            <p:spPr bwMode="auto">
              <a:xfrm>
                <a:off x="5475922" y="4498078"/>
                <a:ext cx="101287" cy="121878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699" name="Freeform 134"/>
              <p:cNvSpPr/>
              <p:nvPr/>
            </p:nvSpPr>
            <p:spPr bwMode="auto">
              <a:xfrm>
                <a:off x="5374633" y="4139544"/>
                <a:ext cx="385388" cy="370367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0" name="Freeform 135"/>
              <p:cNvSpPr>
                <a:spLocks noEditPoints="1"/>
              </p:cNvSpPr>
              <p:nvPr/>
            </p:nvSpPr>
            <p:spPr bwMode="auto">
              <a:xfrm>
                <a:off x="5416631" y="4146643"/>
                <a:ext cx="339684" cy="324219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1" name="Freeform 136"/>
              <p:cNvSpPr/>
              <p:nvPr/>
            </p:nvSpPr>
            <p:spPr bwMode="auto">
              <a:xfrm>
                <a:off x="5411690" y="4152560"/>
                <a:ext cx="338449" cy="315936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2" name="Freeform 137"/>
              <p:cNvSpPr>
                <a:spLocks noEditPoints="1"/>
              </p:cNvSpPr>
              <p:nvPr/>
            </p:nvSpPr>
            <p:spPr bwMode="auto">
              <a:xfrm>
                <a:off x="6893949" y="2282975"/>
                <a:ext cx="251984" cy="241389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3" name="Freeform 138"/>
              <p:cNvSpPr/>
              <p:nvPr/>
            </p:nvSpPr>
            <p:spPr bwMode="auto">
              <a:xfrm>
                <a:off x="7008825" y="2510163"/>
                <a:ext cx="40762" cy="120694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4" name="Freeform 139"/>
              <p:cNvSpPr/>
              <p:nvPr/>
            </p:nvSpPr>
            <p:spPr bwMode="auto">
              <a:xfrm>
                <a:off x="7002649" y="2549212"/>
                <a:ext cx="60526" cy="163292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5" name="Freeform 144"/>
              <p:cNvSpPr>
                <a:spLocks noEditPoints="1"/>
              </p:cNvSpPr>
              <p:nvPr/>
            </p:nvSpPr>
            <p:spPr bwMode="auto">
              <a:xfrm>
                <a:off x="5579679" y="3207119"/>
                <a:ext cx="444677" cy="428347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6" name="Freeform 145"/>
              <p:cNvSpPr/>
              <p:nvPr/>
            </p:nvSpPr>
            <p:spPr bwMode="auto">
              <a:xfrm>
                <a:off x="5719260" y="3342013"/>
                <a:ext cx="222339" cy="112412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7" name="Freeform 146"/>
              <p:cNvSpPr/>
              <p:nvPr/>
            </p:nvSpPr>
            <p:spPr bwMode="auto">
              <a:xfrm>
                <a:off x="5496920" y="3822425"/>
                <a:ext cx="348331" cy="24967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8" name="Freeform 147"/>
              <p:cNvSpPr/>
              <p:nvPr/>
            </p:nvSpPr>
            <p:spPr bwMode="auto">
              <a:xfrm>
                <a:off x="5595738" y="3757345"/>
                <a:ext cx="83994" cy="114779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09" name="Freeform 148"/>
              <p:cNvSpPr/>
              <p:nvPr/>
            </p:nvSpPr>
            <p:spPr bwMode="auto">
              <a:xfrm>
                <a:off x="6398628" y="1867646"/>
                <a:ext cx="511379" cy="394033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0" name="Freeform 149"/>
              <p:cNvSpPr/>
              <p:nvPr/>
            </p:nvSpPr>
            <p:spPr bwMode="auto">
              <a:xfrm>
                <a:off x="6383805" y="1847530"/>
                <a:ext cx="137109" cy="183409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1" name="Freeform 150"/>
              <p:cNvSpPr/>
              <p:nvPr/>
            </p:nvSpPr>
            <p:spPr bwMode="auto">
              <a:xfrm>
                <a:off x="6459154" y="1974141"/>
                <a:ext cx="392799" cy="241389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2" name="Rectangle 155"/>
              <p:cNvSpPr>
                <a:spLocks noChangeArrowheads="1"/>
              </p:cNvSpPr>
              <p:nvPr/>
            </p:nvSpPr>
            <p:spPr bwMode="auto">
              <a:xfrm>
                <a:off x="5227643" y="3072218"/>
                <a:ext cx="481734" cy="248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3" name="Rectangle 156"/>
              <p:cNvSpPr>
                <a:spLocks noChangeArrowheads="1"/>
              </p:cNvSpPr>
              <p:nvPr/>
            </p:nvSpPr>
            <p:spPr bwMode="auto">
              <a:xfrm>
                <a:off x="5247407" y="3026070"/>
                <a:ext cx="442207" cy="248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4" name="Rectangle 157"/>
              <p:cNvSpPr>
                <a:spLocks noChangeArrowheads="1"/>
              </p:cNvSpPr>
              <p:nvPr/>
            </p:nvSpPr>
            <p:spPr bwMode="auto">
              <a:xfrm>
                <a:off x="5421572" y="2978739"/>
                <a:ext cx="93876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5" name="Rectangle 158"/>
              <p:cNvSpPr>
                <a:spLocks noChangeArrowheads="1"/>
              </p:cNvSpPr>
              <p:nvPr/>
            </p:nvSpPr>
            <p:spPr bwMode="auto">
              <a:xfrm>
                <a:off x="5438865" y="2807165"/>
                <a:ext cx="60526" cy="18695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6" name="Rectangle 159"/>
              <p:cNvSpPr>
                <a:spLocks noChangeArrowheads="1"/>
              </p:cNvSpPr>
              <p:nvPr/>
            </p:nvSpPr>
            <p:spPr bwMode="auto">
              <a:xfrm>
                <a:off x="5421572" y="2797698"/>
                <a:ext cx="93876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7" name="Rectangle 160"/>
              <p:cNvSpPr>
                <a:spLocks noChangeArrowheads="1"/>
              </p:cNvSpPr>
              <p:nvPr/>
            </p:nvSpPr>
            <p:spPr bwMode="auto">
              <a:xfrm>
                <a:off x="5281993" y="2978739"/>
                <a:ext cx="92642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8" name="Rectangle 161"/>
              <p:cNvSpPr>
                <a:spLocks noChangeArrowheads="1"/>
              </p:cNvSpPr>
              <p:nvPr/>
            </p:nvSpPr>
            <p:spPr bwMode="auto">
              <a:xfrm>
                <a:off x="5298050" y="2807165"/>
                <a:ext cx="60526" cy="18695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19" name="Rectangle 162"/>
              <p:cNvSpPr>
                <a:spLocks noChangeArrowheads="1"/>
              </p:cNvSpPr>
              <p:nvPr/>
            </p:nvSpPr>
            <p:spPr bwMode="auto">
              <a:xfrm>
                <a:off x="5281993" y="2797698"/>
                <a:ext cx="92642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0" name="Rectangle 163"/>
              <p:cNvSpPr>
                <a:spLocks noChangeArrowheads="1"/>
              </p:cNvSpPr>
              <p:nvPr/>
            </p:nvSpPr>
            <p:spPr bwMode="auto">
              <a:xfrm>
                <a:off x="5562387" y="2978739"/>
                <a:ext cx="93876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1" name="Rectangle 164"/>
              <p:cNvSpPr>
                <a:spLocks noChangeArrowheads="1"/>
              </p:cNvSpPr>
              <p:nvPr/>
            </p:nvSpPr>
            <p:spPr bwMode="auto">
              <a:xfrm>
                <a:off x="5579679" y="2807165"/>
                <a:ext cx="59291" cy="18695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2" name="Rectangle 165"/>
              <p:cNvSpPr>
                <a:spLocks noChangeArrowheads="1"/>
              </p:cNvSpPr>
              <p:nvPr/>
            </p:nvSpPr>
            <p:spPr bwMode="auto">
              <a:xfrm>
                <a:off x="5562387" y="2797698"/>
                <a:ext cx="93876" cy="236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3" name="Rectangle 166"/>
              <p:cNvSpPr>
                <a:spLocks noChangeArrowheads="1"/>
              </p:cNvSpPr>
              <p:nvPr/>
            </p:nvSpPr>
            <p:spPr bwMode="auto">
              <a:xfrm>
                <a:off x="5247407" y="2745634"/>
                <a:ext cx="442207" cy="248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4" name="Freeform 167"/>
              <p:cNvSpPr/>
              <p:nvPr/>
            </p:nvSpPr>
            <p:spPr bwMode="auto">
              <a:xfrm>
                <a:off x="5247407" y="2611924"/>
                <a:ext cx="442207" cy="133711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5" name="Freeform 173"/>
              <p:cNvSpPr/>
              <p:nvPr/>
            </p:nvSpPr>
            <p:spPr bwMode="auto">
              <a:xfrm>
                <a:off x="6307222" y="2703042"/>
                <a:ext cx="163048" cy="118328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6" name="Freeform 174"/>
              <p:cNvSpPr/>
              <p:nvPr/>
            </p:nvSpPr>
            <p:spPr bwMode="auto">
              <a:xfrm>
                <a:off x="6351690" y="2672276"/>
                <a:ext cx="40762" cy="54431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7" name="Freeform 178"/>
              <p:cNvSpPr>
                <a:spLocks noEditPoints="1"/>
              </p:cNvSpPr>
              <p:nvPr/>
            </p:nvSpPr>
            <p:spPr bwMode="auto">
              <a:xfrm>
                <a:off x="6346749" y="2106668"/>
                <a:ext cx="167989" cy="158560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8" name="Freeform 179"/>
              <p:cNvSpPr/>
              <p:nvPr/>
            </p:nvSpPr>
            <p:spPr bwMode="auto">
              <a:xfrm>
                <a:off x="6496209" y="2202515"/>
                <a:ext cx="82760" cy="48515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29" name="Freeform 180"/>
              <p:cNvSpPr/>
              <p:nvPr/>
            </p:nvSpPr>
            <p:spPr bwMode="auto">
              <a:xfrm>
                <a:off x="6522150" y="2210797"/>
                <a:ext cx="107464" cy="60348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0" name="Freeform 182"/>
              <p:cNvSpPr/>
              <p:nvPr/>
            </p:nvSpPr>
            <p:spPr bwMode="auto">
              <a:xfrm>
                <a:off x="5089299" y="3363312"/>
                <a:ext cx="184047" cy="224823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1" name="Freeform 183"/>
              <p:cNvSpPr/>
              <p:nvPr/>
            </p:nvSpPr>
            <p:spPr bwMode="auto">
              <a:xfrm>
                <a:off x="5080652" y="3355029"/>
                <a:ext cx="88935" cy="59164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2" name="Freeform 184"/>
              <p:cNvSpPr/>
              <p:nvPr/>
            </p:nvSpPr>
            <p:spPr bwMode="auto">
              <a:xfrm>
                <a:off x="5115238" y="3402360"/>
                <a:ext cx="125992" cy="163292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3" name="Freeform 186"/>
              <p:cNvSpPr/>
              <p:nvPr/>
            </p:nvSpPr>
            <p:spPr bwMode="auto">
              <a:xfrm>
                <a:off x="6753135" y="3248534"/>
                <a:ext cx="196399" cy="242573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4" name="Freeform 187"/>
              <p:cNvSpPr/>
              <p:nvPr/>
            </p:nvSpPr>
            <p:spPr bwMode="auto">
              <a:xfrm>
                <a:off x="6864305" y="3241434"/>
                <a:ext cx="95112" cy="6153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5" name="Freeform 188"/>
              <p:cNvSpPr/>
              <p:nvPr/>
            </p:nvSpPr>
            <p:spPr bwMode="auto">
              <a:xfrm>
                <a:off x="6786486" y="3292315"/>
                <a:ext cx="134639" cy="175126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6" name="Freeform 190"/>
              <p:cNvSpPr/>
              <p:nvPr/>
            </p:nvSpPr>
            <p:spPr bwMode="auto">
              <a:xfrm>
                <a:off x="6056473" y="3243811"/>
                <a:ext cx="44468" cy="42598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7" name="Freeform 191"/>
              <p:cNvSpPr/>
              <p:nvPr/>
            </p:nvSpPr>
            <p:spPr bwMode="auto">
              <a:xfrm>
                <a:off x="6068825" y="3110099"/>
                <a:ext cx="41998" cy="14317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8" name="Freeform 192"/>
              <p:cNvSpPr/>
              <p:nvPr/>
            </p:nvSpPr>
            <p:spPr bwMode="auto">
              <a:xfrm>
                <a:off x="5986066" y="3132581"/>
                <a:ext cx="96346" cy="124245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39" name="Freeform 193"/>
              <p:cNvSpPr/>
              <p:nvPr/>
            </p:nvSpPr>
            <p:spPr bwMode="auto">
              <a:xfrm>
                <a:off x="6078706" y="3278125"/>
                <a:ext cx="11118" cy="2248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8740" name="Freeform 194"/>
              <p:cNvSpPr>
                <a:spLocks noEditPoints="1"/>
              </p:cNvSpPr>
              <p:nvPr/>
            </p:nvSpPr>
            <p:spPr bwMode="auto">
              <a:xfrm>
                <a:off x="5972478" y="2133885"/>
                <a:ext cx="169225" cy="176309"/>
              </a:xfrm>
              <a:custGeom>
                <a:avLst/>
                <a:gdLst>
                  <a:gd name="T0" fmla="*/ 105 w 137"/>
                  <a:gd name="T1" fmla="*/ 69 h 149"/>
                  <a:gd name="T2" fmla="*/ 103 w 137"/>
                  <a:gd name="T3" fmla="*/ 51 h 149"/>
                  <a:gd name="T4" fmla="*/ 103 w 137"/>
                  <a:gd name="T5" fmla="*/ 99 h 149"/>
                  <a:gd name="T6" fmla="*/ 116 w 137"/>
                  <a:gd name="T7" fmla="*/ 112 h 149"/>
                  <a:gd name="T8" fmla="*/ 114 w 137"/>
                  <a:gd name="T9" fmla="*/ 118 h 149"/>
                  <a:gd name="T10" fmla="*/ 103 w 137"/>
                  <a:gd name="T11" fmla="*/ 38 h 149"/>
                  <a:gd name="T12" fmla="*/ 114 w 137"/>
                  <a:gd name="T13" fmla="*/ 19 h 149"/>
                  <a:gd name="T14" fmla="*/ 116 w 137"/>
                  <a:gd name="T15" fmla="*/ 26 h 149"/>
                  <a:gd name="T16" fmla="*/ 103 w 137"/>
                  <a:gd name="T17" fmla="*/ 38 h 149"/>
                  <a:gd name="T18" fmla="*/ 112 w 137"/>
                  <a:gd name="T19" fmla="*/ 69 h 149"/>
                  <a:gd name="T20" fmla="*/ 133 w 137"/>
                  <a:gd name="T21" fmla="*/ 65 h 149"/>
                  <a:gd name="T22" fmla="*/ 135 w 137"/>
                  <a:gd name="T23" fmla="*/ 72 h 149"/>
                  <a:gd name="T24" fmla="*/ 114 w 137"/>
                  <a:gd name="T25" fmla="*/ 72 h 149"/>
                  <a:gd name="T26" fmla="*/ 69 w 137"/>
                  <a:gd name="T27" fmla="*/ 31 h 149"/>
                  <a:gd name="T28" fmla="*/ 103 w 137"/>
                  <a:gd name="T29" fmla="*/ 51 h 149"/>
                  <a:gd name="T30" fmla="*/ 89 w 137"/>
                  <a:gd name="T31" fmla="*/ 100 h 149"/>
                  <a:gd name="T32" fmla="*/ 84 w 137"/>
                  <a:gd name="T33" fmla="*/ 144 h 149"/>
                  <a:gd name="T34" fmla="*/ 69 w 137"/>
                  <a:gd name="T35" fmla="*/ 115 h 149"/>
                  <a:gd name="T36" fmla="*/ 81 w 137"/>
                  <a:gd name="T37" fmla="*/ 96 h 149"/>
                  <a:gd name="T38" fmla="*/ 95 w 137"/>
                  <a:gd name="T39" fmla="*/ 84 h 149"/>
                  <a:gd name="T40" fmla="*/ 97 w 137"/>
                  <a:gd name="T41" fmla="*/ 62 h 149"/>
                  <a:gd name="T42" fmla="*/ 89 w 137"/>
                  <a:gd name="T43" fmla="*/ 47 h 149"/>
                  <a:gd name="T44" fmla="*/ 69 w 137"/>
                  <a:gd name="T45" fmla="*/ 39 h 149"/>
                  <a:gd name="T46" fmla="*/ 100 w 137"/>
                  <a:gd name="T47" fmla="*/ 33 h 149"/>
                  <a:gd name="T48" fmla="*/ 100 w 137"/>
                  <a:gd name="T49" fmla="*/ 38 h 149"/>
                  <a:gd name="T50" fmla="*/ 103 w 137"/>
                  <a:gd name="T51" fmla="*/ 99 h 149"/>
                  <a:gd name="T52" fmla="*/ 99 w 137"/>
                  <a:gd name="T53" fmla="*/ 103 h 149"/>
                  <a:gd name="T54" fmla="*/ 103 w 137"/>
                  <a:gd name="T55" fmla="*/ 99 h 149"/>
                  <a:gd name="T56" fmla="*/ 70 w 137"/>
                  <a:gd name="T57" fmla="*/ 1 h 149"/>
                  <a:gd name="T58" fmla="*/ 70 w 137"/>
                  <a:gd name="T59" fmla="*/ 23 h 149"/>
                  <a:gd name="T60" fmla="*/ 66 w 137"/>
                  <a:gd name="T61" fmla="*/ 149 h 149"/>
                  <a:gd name="T62" fmla="*/ 49 w 137"/>
                  <a:gd name="T63" fmla="*/ 137 h 149"/>
                  <a:gd name="T64" fmla="*/ 39 w 137"/>
                  <a:gd name="T65" fmla="*/ 93 h 149"/>
                  <a:gd name="T66" fmla="*/ 40 w 137"/>
                  <a:gd name="T67" fmla="*/ 43 h 149"/>
                  <a:gd name="T68" fmla="*/ 69 w 137"/>
                  <a:gd name="T69" fmla="*/ 31 h 149"/>
                  <a:gd name="T70" fmla="*/ 57 w 137"/>
                  <a:gd name="T71" fmla="*/ 41 h 149"/>
                  <a:gd name="T72" fmla="*/ 43 w 137"/>
                  <a:gd name="T73" fmla="*/ 51 h 149"/>
                  <a:gd name="T74" fmla="*/ 38 w 137"/>
                  <a:gd name="T75" fmla="*/ 69 h 149"/>
                  <a:gd name="T76" fmla="*/ 53 w 137"/>
                  <a:gd name="T77" fmla="*/ 95 h 149"/>
                  <a:gd name="T78" fmla="*/ 55 w 137"/>
                  <a:gd name="T79" fmla="*/ 98 h 149"/>
                  <a:gd name="T80" fmla="*/ 69 w 137"/>
                  <a:gd name="T81" fmla="*/ 149 h 149"/>
                  <a:gd name="T82" fmla="*/ 68 w 137"/>
                  <a:gd name="T83" fmla="*/ 24 h 149"/>
                  <a:gd name="T84" fmla="*/ 65 w 137"/>
                  <a:gd name="T85" fmla="*/ 4 h 149"/>
                  <a:gd name="T86" fmla="*/ 69 w 137"/>
                  <a:gd name="T87" fmla="*/ 0 h 149"/>
                  <a:gd name="T88" fmla="*/ 36 w 137"/>
                  <a:gd name="T89" fmla="*/ 106 h 149"/>
                  <a:gd name="T90" fmla="*/ 34 w 137"/>
                  <a:gd name="T91" fmla="*/ 99 h 149"/>
                  <a:gd name="T92" fmla="*/ 34 w 137"/>
                  <a:gd name="T93" fmla="*/ 38 h 149"/>
                  <a:gd name="T94" fmla="*/ 36 w 137"/>
                  <a:gd name="T95" fmla="*/ 33 h 149"/>
                  <a:gd name="T96" fmla="*/ 34 w 137"/>
                  <a:gd name="T97" fmla="*/ 85 h 149"/>
                  <a:gd name="T98" fmla="*/ 31 w 137"/>
                  <a:gd name="T99" fmla="*/ 61 h 149"/>
                  <a:gd name="T100" fmla="*/ 34 w 137"/>
                  <a:gd name="T101" fmla="*/ 30 h 149"/>
                  <a:gd name="T102" fmla="*/ 31 w 137"/>
                  <a:gd name="T103" fmla="*/ 38 h 149"/>
                  <a:gd name="T104" fmla="*/ 20 w 137"/>
                  <a:gd name="T105" fmla="*/ 20 h 149"/>
                  <a:gd name="T106" fmla="*/ 34 w 137"/>
                  <a:gd name="T107" fmla="*/ 30 h 149"/>
                  <a:gd name="T108" fmla="*/ 24 w 137"/>
                  <a:gd name="T109" fmla="*/ 116 h 149"/>
                  <a:gd name="T110" fmla="*/ 20 w 137"/>
                  <a:gd name="T111" fmla="*/ 116 h 149"/>
                  <a:gd name="T112" fmla="*/ 31 w 137"/>
                  <a:gd name="T113" fmla="*/ 100 h 149"/>
                  <a:gd name="T114" fmla="*/ 4 w 137"/>
                  <a:gd name="T115" fmla="*/ 65 h 149"/>
                  <a:gd name="T116" fmla="*/ 23 w 137"/>
                  <a:gd name="T117" fmla="*/ 66 h 149"/>
                  <a:gd name="T118" fmla="*/ 20 w 137"/>
                  <a:gd name="T119" fmla="*/ 72 h 149"/>
                  <a:gd name="T120" fmla="*/ 0 w 137"/>
                  <a:gd name="T121" fmla="*/ 69 h 149"/>
                  <a:gd name="T122" fmla="*/ 4 w 137"/>
                  <a:gd name="T123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149">
                    <a:moveTo>
                      <a:pt x="103" y="51"/>
                    </a:moveTo>
                    <a:lnTo>
                      <a:pt x="103" y="51"/>
                    </a:lnTo>
                    <a:lnTo>
                      <a:pt x="105" y="60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77"/>
                    </a:lnTo>
                    <a:lnTo>
                      <a:pt x="103" y="85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  <a:moveTo>
                      <a:pt x="103" y="108"/>
                    </a:moveTo>
                    <a:lnTo>
                      <a:pt x="103" y="99"/>
                    </a:lnTo>
                    <a:lnTo>
                      <a:pt x="103" y="99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16" y="112"/>
                    </a:lnTo>
                    <a:lnTo>
                      <a:pt x="116" y="112"/>
                    </a:lnTo>
                    <a:lnTo>
                      <a:pt x="118" y="115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4" y="118"/>
                    </a:lnTo>
                    <a:lnTo>
                      <a:pt x="111" y="116"/>
                    </a:lnTo>
                    <a:lnTo>
                      <a:pt x="103" y="108"/>
                    </a:lnTo>
                    <a:lnTo>
                      <a:pt x="103" y="108"/>
                    </a:lnTo>
                    <a:close/>
                    <a:moveTo>
                      <a:pt x="103" y="38"/>
                    </a:moveTo>
                    <a:lnTo>
                      <a:pt x="103" y="3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4" y="19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8" y="23"/>
                    </a:lnTo>
                    <a:lnTo>
                      <a:pt x="116" y="26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3" y="38"/>
                    </a:lnTo>
                    <a:close/>
                    <a:moveTo>
                      <a:pt x="112" y="69"/>
                    </a:moveTo>
                    <a:lnTo>
                      <a:pt x="112" y="69"/>
                    </a:lnTo>
                    <a:lnTo>
                      <a:pt x="112" y="69"/>
                    </a:lnTo>
                    <a:lnTo>
                      <a:pt x="114" y="66"/>
                    </a:lnTo>
                    <a:lnTo>
                      <a:pt x="116" y="65"/>
                    </a:lnTo>
                    <a:lnTo>
                      <a:pt x="133" y="65"/>
                    </a:lnTo>
                    <a:lnTo>
                      <a:pt x="133" y="65"/>
                    </a:lnTo>
                    <a:lnTo>
                      <a:pt x="135" y="66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4" y="72"/>
                    </a:lnTo>
                    <a:lnTo>
                      <a:pt x="112" y="69"/>
                    </a:lnTo>
                    <a:lnTo>
                      <a:pt x="112" y="69"/>
                    </a:lnTo>
                    <a:close/>
                    <a:moveTo>
                      <a:pt x="69" y="31"/>
                    </a:moveTo>
                    <a:lnTo>
                      <a:pt x="69" y="31"/>
                    </a:lnTo>
                    <a:lnTo>
                      <a:pt x="78" y="33"/>
                    </a:lnTo>
                    <a:lnTo>
                      <a:pt x="88" y="37"/>
                    </a:lnTo>
                    <a:lnTo>
                      <a:pt x="96" y="43"/>
                    </a:lnTo>
                    <a:lnTo>
                      <a:pt x="103" y="51"/>
                    </a:lnTo>
                    <a:lnTo>
                      <a:pt x="103" y="85"/>
                    </a:lnTo>
                    <a:lnTo>
                      <a:pt x="103" y="85"/>
                    </a:lnTo>
                    <a:lnTo>
                      <a:pt x="96" y="93"/>
                    </a:lnTo>
                    <a:lnTo>
                      <a:pt x="89" y="10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7"/>
                    </a:lnTo>
                    <a:lnTo>
                      <a:pt x="84" y="144"/>
                    </a:lnTo>
                    <a:lnTo>
                      <a:pt x="77" y="148"/>
                    </a:lnTo>
                    <a:lnTo>
                      <a:pt x="70" y="149"/>
                    </a:lnTo>
                    <a:lnTo>
                      <a:pt x="69" y="149"/>
                    </a:lnTo>
                    <a:lnTo>
                      <a:pt x="69" y="115"/>
                    </a:lnTo>
                    <a:lnTo>
                      <a:pt x="81" y="115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6"/>
                    </a:lnTo>
                    <a:lnTo>
                      <a:pt x="82" y="95"/>
                    </a:lnTo>
                    <a:lnTo>
                      <a:pt x="82" y="95"/>
                    </a:lnTo>
                    <a:lnTo>
                      <a:pt x="89" y="89"/>
                    </a:lnTo>
                    <a:lnTo>
                      <a:pt x="95" y="84"/>
                    </a:lnTo>
                    <a:lnTo>
                      <a:pt x="97" y="77"/>
                    </a:lnTo>
                    <a:lnTo>
                      <a:pt x="99" y="69"/>
                    </a:lnTo>
                    <a:lnTo>
                      <a:pt x="99" y="69"/>
                    </a:lnTo>
                    <a:lnTo>
                      <a:pt x="97" y="62"/>
                    </a:lnTo>
                    <a:lnTo>
                      <a:pt x="96" y="57"/>
                    </a:lnTo>
                    <a:lnTo>
                      <a:pt x="93" y="51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85" y="43"/>
                    </a:lnTo>
                    <a:lnTo>
                      <a:pt x="80" y="41"/>
                    </a:lnTo>
                    <a:lnTo>
                      <a:pt x="74" y="39"/>
                    </a:lnTo>
                    <a:lnTo>
                      <a:pt x="69" y="39"/>
                    </a:lnTo>
                    <a:lnTo>
                      <a:pt x="69" y="31"/>
                    </a:lnTo>
                    <a:lnTo>
                      <a:pt x="69" y="31"/>
                    </a:lnTo>
                    <a:close/>
                    <a:moveTo>
                      <a:pt x="103" y="30"/>
                    </a:moveTo>
                    <a:lnTo>
                      <a:pt x="100" y="33"/>
                    </a:lnTo>
                    <a:lnTo>
                      <a:pt x="100" y="33"/>
                    </a:lnTo>
                    <a:lnTo>
                      <a:pt x="99" y="35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3" y="38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  <a:moveTo>
                      <a:pt x="103" y="99"/>
                    </a:moveTo>
                    <a:lnTo>
                      <a:pt x="103" y="99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99" y="103"/>
                    </a:lnTo>
                    <a:lnTo>
                      <a:pt x="100" y="106"/>
                    </a:lnTo>
                    <a:lnTo>
                      <a:pt x="103" y="108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  <a:moveTo>
                      <a:pt x="69" y="24"/>
                    </a:moveTo>
                    <a:lnTo>
                      <a:pt x="69" y="0"/>
                    </a:lnTo>
                    <a:lnTo>
                      <a:pt x="69" y="0"/>
                    </a:lnTo>
                    <a:lnTo>
                      <a:pt x="70" y="1"/>
                    </a:lnTo>
                    <a:lnTo>
                      <a:pt x="72" y="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69" y="24"/>
                    </a:lnTo>
                    <a:lnTo>
                      <a:pt x="69" y="24"/>
                    </a:lnTo>
                    <a:close/>
                    <a:moveTo>
                      <a:pt x="69" y="149"/>
                    </a:moveTo>
                    <a:lnTo>
                      <a:pt x="66" y="149"/>
                    </a:lnTo>
                    <a:lnTo>
                      <a:pt x="66" y="149"/>
                    </a:lnTo>
                    <a:lnTo>
                      <a:pt x="58" y="148"/>
                    </a:lnTo>
                    <a:lnTo>
                      <a:pt x="53" y="144"/>
                    </a:lnTo>
                    <a:lnTo>
                      <a:pt x="49" y="137"/>
                    </a:lnTo>
                    <a:lnTo>
                      <a:pt x="47" y="13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39" y="93"/>
                    </a:lnTo>
                    <a:lnTo>
                      <a:pt x="34" y="85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40" y="43"/>
                    </a:lnTo>
                    <a:lnTo>
                      <a:pt x="47" y="37"/>
                    </a:lnTo>
                    <a:lnTo>
                      <a:pt x="58" y="33"/>
                    </a:lnTo>
                    <a:lnTo>
                      <a:pt x="62" y="31"/>
                    </a:lnTo>
                    <a:lnTo>
                      <a:pt x="69" y="3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2" y="39"/>
                    </a:lnTo>
                    <a:lnTo>
                      <a:pt x="57" y="41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3" y="51"/>
                    </a:lnTo>
                    <a:lnTo>
                      <a:pt x="40" y="57"/>
                    </a:lnTo>
                    <a:lnTo>
                      <a:pt x="39" y="62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7" y="89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4" y="96"/>
                    </a:lnTo>
                    <a:lnTo>
                      <a:pt x="55" y="98"/>
                    </a:lnTo>
                    <a:lnTo>
                      <a:pt x="55" y="115"/>
                    </a:lnTo>
                    <a:lnTo>
                      <a:pt x="69" y="115"/>
                    </a:lnTo>
                    <a:lnTo>
                      <a:pt x="69" y="149"/>
                    </a:lnTo>
                    <a:lnTo>
                      <a:pt x="69" y="149"/>
                    </a:lnTo>
                    <a:close/>
                    <a:moveTo>
                      <a:pt x="69" y="0"/>
                    </a:moveTo>
                    <a:lnTo>
                      <a:pt x="69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5" y="20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34" y="107"/>
                    </a:moveTo>
                    <a:lnTo>
                      <a:pt x="36" y="106"/>
                    </a:lnTo>
                    <a:lnTo>
                      <a:pt x="36" y="106"/>
                    </a:lnTo>
                    <a:lnTo>
                      <a:pt x="38" y="103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4" y="99"/>
                    </a:lnTo>
                    <a:lnTo>
                      <a:pt x="34" y="107"/>
                    </a:lnTo>
                    <a:lnTo>
                      <a:pt x="34" y="107"/>
                    </a:lnTo>
                    <a:close/>
                    <a:moveTo>
                      <a:pt x="34" y="38"/>
                    </a:move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5"/>
                    </a:lnTo>
                    <a:lnTo>
                      <a:pt x="36" y="33"/>
                    </a:lnTo>
                    <a:lnTo>
                      <a:pt x="34" y="30"/>
                    </a:lnTo>
                    <a:lnTo>
                      <a:pt x="34" y="38"/>
                    </a:lnTo>
                    <a:close/>
                    <a:moveTo>
                      <a:pt x="34" y="85"/>
                    </a:moveTo>
                    <a:lnTo>
                      <a:pt x="34" y="85"/>
                    </a:lnTo>
                    <a:lnTo>
                      <a:pt x="31" y="77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1"/>
                    </a:lnTo>
                    <a:lnTo>
                      <a:pt x="34" y="53"/>
                    </a:lnTo>
                    <a:lnTo>
                      <a:pt x="34" y="85"/>
                    </a:lnTo>
                    <a:lnTo>
                      <a:pt x="34" y="85"/>
                    </a:lnTo>
                    <a:close/>
                    <a:moveTo>
                      <a:pt x="34" y="30"/>
                    </a:moveTo>
                    <a:lnTo>
                      <a:pt x="34" y="38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3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99"/>
                    </a:moveTo>
                    <a:lnTo>
                      <a:pt x="34" y="107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3" y="118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19" y="115"/>
                    </a:lnTo>
                    <a:lnTo>
                      <a:pt x="20" y="112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4" y="99"/>
                    </a:lnTo>
                    <a:lnTo>
                      <a:pt x="34" y="99"/>
                    </a:lnTo>
                    <a:close/>
                    <a:moveTo>
                      <a:pt x="4" y="65"/>
                    </a:moveTo>
                    <a:lnTo>
                      <a:pt x="4" y="65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3" y="6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3" y="72"/>
                    </a:lnTo>
                    <a:lnTo>
                      <a:pt x="20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6"/>
                    </a:lnTo>
                    <a:lnTo>
                      <a:pt x="4" y="65"/>
                    </a:lnTo>
                    <a:lnTo>
                      <a:pt x="4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43" name="组合 108"/>
            <p:cNvGrpSpPr/>
            <p:nvPr/>
          </p:nvGrpSpPr>
          <p:grpSpPr>
            <a:xfrm>
              <a:off x="5452155" y="1597456"/>
              <a:ext cx="4969102" cy="1045156"/>
              <a:chOff x="7061200" y="1579474"/>
              <a:chExt cx="4711700" cy="1045156"/>
            </a:xfrm>
          </p:grpSpPr>
          <p:sp>
            <p:nvSpPr>
              <p:cNvPr id="1048741" name="PA-矩形 1"/>
              <p:cNvSpPr/>
              <p:nvPr>
                <p:custDataLst>
                  <p:tags r:id="rId3"/>
                </p:custDataLst>
              </p:nvPr>
            </p:nvSpPr>
            <p:spPr>
              <a:xfrm>
                <a:off x="7061200" y="1634768"/>
                <a:ext cx="70214" cy="955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742" name="矩形 110"/>
              <p:cNvSpPr/>
              <p:nvPr/>
            </p:nvSpPr>
            <p:spPr>
              <a:xfrm>
                <a:off x="7276371" y="2095190"/>
                <a:ext cx="4496529" cy="529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 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743" name="矩形 111"/>
              <p:cNvSpPr/>
              <p:nvPr/>
            </p:nvSpPr>
            <p:spPr>
              <a:xfrm>
                <a:off x="7276370" y="1579474"/>
                <a:ext cx="25650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4" name="组合 112"/>
            <p:cNvGrpSpPr/>
            <p:nvPr/>
          </p:nvGrpSpPr>
          <p:grpSpPr>
            <a:xfrm>
              <a:off x="5452155" y="3038625"/>
              <a:ext cx="4969102" cy="1045156"/>
              <a:chOff x="7061200" y="1579474"/>
              <a:chExt cx="4711700" cy="1045156"/>
            </a:xfrm>
          </p:grpSpPr>
          <p:sp>
            <p:nvSpPr>
              <p:cNvPr id="1048744" name="PA-矩形 1"/>
              <p:cNvSpPr/>
              <p:nvPr>
                <p:custDataLst>
                  <p:tags r:id="rId2"/>
                </p:custDataLst>
              </p:nvPr>
            </p:nvSpPr>
            <p:spPr>
              <a:xfrm>
                <a:off x="7061200" y="1634768"/>
                <a:ext cx="70214" cy="955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745" name="矩形 114"/>
              <p:cNvSpPr/>
              <p:nvPr/>
            </p:nvSpPr>
            <p:spPr>
              <a:xfrm>
                <a:off x="7276371" y="2095190"/>
                <a:ext cx="4496529" cy="529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 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746" name="矩形 115"/>
              <p:cNvSpPr/>
              <p:nvPr/>
            </p:nvSpPr>
            <p:spPr>
              <a:xfrm>
                <a:off x="7276370" y="1579474"/>
                <a:ext cx="25650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" name="组合 116"/>
            <p:cNvGrpSpPr/>
            <p:nvPr/>
          </p:nvGrpSpPr>
          <p:grpSpPr>
            <a:xfrm>
              <a:off x="5452155" y="4479795"/>
              <a:ext cx="4969102" cy="1045156"/>
              <a:chOff x="7061200" y="1579474"/>
              <a:chExt cx="4711700" cy="1045156"/>
            </a:xfrm>
          </p:grpSpPr>
          <p:sp>
            <p:nvSpPr>
              <p:cNvPr id="1048747" name="PA-矩形 1"/>
              <p:cNvSpPr/>
              <p:nvPr>
                <p:custDataLst>
                  <p:tags r:id="rId1"/>
                </p:custDataLst>
              </p:nvPr>
            </p:nvSpPr>
            <p:spPr>
              <a:xfrm>
                <a:off x="7061200" y="1634768"/>
                <a:ext cx="70214" cy="955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748" name="矩形 118"/>
              <p:cNvSpPr/>
              <p:nvPr/>
            </p:nvSpPr>
            <p:spPr>
              <a:xfrm>
                <a:off x="7276371" y="2095190"/>
                <a:ext cx="4496529" cy="529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 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749" name="矩形 119"/>
              <p:cNvSpPr/>
              <p:nvPr/>
            </p:nvSpPr>
            <p:spPr>
              <a:xfrm>
                <a:off x="7276370" y="1579474"/>
                <a:ext cx="25650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8750" name="TextBox 1048749"/>
          <p:cNvSpPr txBox="1"/>
          <p:nvPr/>
        </p:nvSpPr>
        <p:spPr>
          <a:xfrm>
            <a:off x="2194160" y="1125737"/>
            <a:ext cx="7618255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formulated the theory of psychoanalysis?Hindi: मनोविज्ञान के सिद्धांत को कौन रचा?
a) B.F. Skinner
b) Sigmund Freud
c) Ivan Pavlov
d) John Watson
</a:t>
            </a:r>
          </a:p>
        </p:txBody>
      </p:sp>
      <p:pic>
        <p:nvPicPr>
          <p:cNvPr id="2097159" name="Picture 2097158"/>
          <p:cNvPicPr/>
          <p:nvPr/>
        </p:nvPicPr>
        <p:blipFill>
          <a:blip r:embed="rId6"/>
          <a:stretch>
            <a:fillRect/>
          </a:stretch>
        </p:blipFill>
        <p:spPr>
          <a:xfrm>
            <a:off x="7932091" y="1877774"/>
            <a:ext cx="3110738" cy="331666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8" name="Title 1049187"/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</p:spPr>
        <p:txBody>
          <a:bodyPr/>
          <a:lstStyle/>
          <a:p>
            <a:r>
              <a:rPr lang="en-IN" altLang="en-US"/>
              <a:t>उन्होंने</a:t>
            </a:r>
            <a:r>
              <a:rPr lang="en-US" altLang="en-US"/>
              <a:t> </a:t>
            </a:r>
            <a:r>
              <a:rPr lang="en-IN" altLang="en-US"/>
              <a:t>किस</a:t>
            </a:r>
            <a:r>
              <a:rPr lang="en-US" altLang="en-US"/>
              <a:t> </a:t>
            </a:r>
            <a:r>
              <a:rPr lang="en-IN" altLang="en-US"/>
              <a:t>बॉलर</a:t>
            </a:r>
            <a:r>
              <a:rPr lang="en-US" altLang="en-US"/>
              <a:t> </a:t>
            </a:r>
            <a:r>
              <a:rPr lang="en-IN" altLang="en-US"/>
              <a:t>को</a:t>
            </a:r>
            <a:r>
              <a:rPr lang="en-US" altLang="en-US"/>
              <a:t> 6 </a:t>
            </a:r>
            <a:r>
              <a:rPr lang="en-IN" altLang="en-US"/>
              <a:t>चक्के</a:t>
            </a:r>
            <a:r>
              <a:rPr lang="en-US" altLang="en-US"/>
              <a:t> </a:t>
            </a:r>
            <a:r>
              <a:rPr lang="en-IN" altLang="en-US"/>
              <a:t>मारे</a:t>
            </a:r>
            <a:r>
              <a:rPr lang="en-US" altLang="en-US"/>
              <a:t> </a:t>
            </a:r>
            <a:r>
              <a:rPr lang="en-IN" altLang="en-US"/>
              <a:t>थे</a:t>
            </a:r>
            <a:r>
              <a:rPr lang="en-US" altLang="en-US"/>
              <a:t>?</a:t>
            </a:r>
            <a:endParaRPr lang="en-IN"/>
          </a:p>
        </p:txBody>
      </p:sp>
      <p:sp>
        <p:nvSpPr>
          <p:cNvPr id="1049189" name="Subtitle 1049188"/>
          <p:cNvSpPr>
            <a:spLocks noGrp="1"/>
          </p:cNvSpPr>
          <p:nvPr>
            <p:ph type="subTitle" idx="1"/>
          </p:nvPr>
        </p:nvSpPr>
        <p:spPr>
          <a:xfrm>
            <a:off x="1131276" y="-331604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0" name="Title 10491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Stuart Broad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91" name="Subtitle 1049190"/>
          <p:cNvSpPr>
            <a:spLocks noGrp="1"/>
          </p:cNvSpPr>
          <p:nvPr>
            <p:ph type="subTitle" idx="1"/>
          </p:nvPr>
        </p:nvSpPr>
        <p:spPr>
          <a:xfrm>
            <a:off x="1524000" y="-2843310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2" name="Title 1049231"/>
          <p:cNvSpPr>
            <a:spLocks noGrp="1"/>
          </p:cNvSpPr>
          <p:nvPr>
            <p:ph type="ctrTitle"/>
          </p:nvPr>
        </p:nvSpPr>
        <p:spPr>
          <a:xfrm>
            <a:off x="1523999" y="25636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Speed and velocity what is the difference?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IN" altLang="en-US">
                <a:solidFill>
                  <a:srgbClr val="FFFFFF"/>
                </a:solidFill>
              </a:rPr>
              <a:t>भिन्नता बताएं</a:t>
            </a:r>
            <a:r>
              <a:rPr lang="en-US" altLang="en-US">
                <a:solidFill>
                  <a:srgbClr val="FFFFFF"/>
                </a:solidFill>
              </a:rPr>
              <a:t> speed </a:t>
            </a:r>
            <a:r>
              <a:rPr lang="en-IN" altLang="en-US">
                <a:solidFill>
                  <a:srgbClr val="FFFFFF"/>
                </a:solidFill>
              </a:rPr>
              <a:t>और </a:t>
            </a:r>
            <a:r>
              <a:rPr lang="en-US" altLang="en-US">
                <a:solidFill>
                  <a:srgbClr val="FFFFFF"/>
                </a:solidFill>
              </a:rPr>
              <a:t>velocity </a:t>
            </a:r>
            <a:r>
              <a:rPr lang="en-IN" altLang="en-US">
                <a:solidFill>
                  <a:srgbClr val="FFFFFF"/>
                </a:solidFill>
              </a:rPr>
              <a:t>में</a:t>
            </a:r>
            <a:r>
              <a:rPr lang="en-US" altLang="en-US">
                <a:solidFill>
                  <a:srgbClr val="FFFFFF"/>
                </a:solidFill>
              </a:rPr>
              <a:t>?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33" name="Subtitle 1049232"/>
          <p:cNvSpPr>
            <a:spLocks noGrp="1"/>
          </p:cNvSpPr>
          <p:nvPr>
            <p:ph type="subTitle" idx="1"/>
          </p:nvPr>
        </p:nvSpPr>
        <p:spPr>
          <a:xfrm>
            <a:off x="1523999" y="-488414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4" name="Title 1049233"/>
          <p:cNvSpPr>
            <a:spLocks noGrp="1"/>
          </p:cNvSpPr>
          <p:nvPr>
            <p:ph type="ctrTitle"/>
          </p:nvPr>
        </p:nvSpPr>
        <p:spPr>
          <a:xfrm>
            <a:off x="1317355" y="1756520"/>
            <a:ext cx="9144000" cy="2387600"/>
          </a:xfrm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Speed - Scalar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Velocity - Vector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35" name="Subtitle 1049234"/>
          <p:cNvSpPr>
            <a:spLocks noGrp="1"/>
          </p:cNvSpPr>
          <p:nvPr>
            <p:ph type="subTitle" idx="1"/>
          </p:nvPr>
        </p:nvSpPr>
        <p:spPr>
          <a:xfrm>
            <a:off x="1856928" y="-3073913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4" name="Title 1049243"/>
          <p:cNvSpPr>
            <a:spLocks noGrp="1"/>
          </p:cNvSpPr>
          <p:nvPr>
            <p:ph type="ctrTitle"/>
          </p:nvPr>
        </p:nvSpPr>
        <p:spPr>
          <a:xfrm>
            <a:off x="1340315" y="685800"/>
            <a:ext cx="9144000" cy="5130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is </a:t>
            </a:r>
            <a:r>
              <a:rPr lang="en-US" altLang="en-US" dirty="0">
                <a:solidFill>
                  <a:srgbClr val="FF0000"/>
                </a:solidFill>
              </a:rPr>
              <a:t>radioactive</a:t>
            </a:r>
            <a:br>
              <a:rPr lang="en-US" altLang="en-US" dirty="0">
                <a:solidFill>
                  <a:srgbClr val="FF0000"/>
                </a:solidFill>
              </a:rPr>
            </a:b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Helium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Polonium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Carbon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Bromine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049245" name="Subtitle 1049244"/>
          <p:cNvSpPr>
            <a:spLocks noGrp="1"/>
          </p:cNvSpPr>
          <p:nvPr>
            <p:ph type="subTitle" idx="1"/>
          </p:nvPr>
        </p:nvSpPr>
        <p:spPr>
          <a:xfrm>
            <a:off x="2109493" y="-466507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6" name="Title 104924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Polonium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47" name="Subtitle 1049246"/>
          <p:cNvSpPr>
            <a:spLocks noGrp="1"/>
          </p:cNvSpPr>
          <p:nvPr>
            <p:ph type="subTitle" idx="1"/>
          </p:nvPr>
        </p:nvSpPr>
        <p:spPr>
          <a:xfrm>
            <a:off x="1523999" y="-331604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8" name="Title 1049247"/>
          <p:cNvSpPr>
            <a:spLocks noGrp="1"/>
          </p:cNvSpPr>
          <p:nvPr>
            <p:ph type="ctrTitle"/>
          </p:nvPr>
        </p:nvSpPr>
        <p:spPr>
          <a:xfrm>
            <a:off x="1340315" y="27711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Super </a:t>
            </a:r>
            <a:r>
              <a:rPr lang="en-US" altLang="en-US">
                <a:solidFill>
                  <a:srgbClr val="FFFFFF"/>
                </a:solidFill>
              </a:rPr>
              <a:t>30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In this film which exam is they concerned about ?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IN" altLang="en-US">
                <a:solidFill>
                  <a:srgbClr val="FFFFFF"/>
                </a:solidFill>
              </a:rPr>
              <a:t>सुपर ३०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फिल्म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में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कोनसा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एग्जाम के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बारे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में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जिक्र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हैं</a:t>
            </a:r>
            <a:r>
              <a:rPr lang="en-US" altLang="en-US">
                <a:solidFill>
                  <a:srgbClr val="FFFFFF"/>
                </a:solidFill>
              </a:rPr>
              <a:t> ?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49" name="Subtitle 1049248"/>
          <p:cNvSpPr>
            <a:spLocks noGrp="1"/>
          </p:cNvSpPr>
          <p:nvPr>
            <p:ph type="subTitle" idx="1"/>
          </p:nvPr>
        </p:nvSpPr>
        <p:spPr>
          <a:xfrm>
            <a:off x="835185" y="-3569709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0" name="Title 104924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JEE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51" name="Subtitle 1049250"/>
          <p:cNvSpPr>
            <a:spLocks noGrp="1"/>
          </p:cNvSpPr>
          <p:nvPr>
            <p:ph type="subTitle" idx="1"/>
          </p:nvPr>
        </p:nvSpPr>
        <p:spPr>
          <a:xfrm>
            <a:off x="1037043" y="-326560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Title 104925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NEET exam </a:t>
            </a:r>
            <a:r>
              <a:rPr lang="en-IN" altLang="en-US">
                <a:solidFill>
                  <a:srgbClr val="FFFFFF"/>
                </a:solidFill>
              </a:rPr>
              <a:t>का फुल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फॉर्म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बताएं</a:t>
            </a:r>
            <a:r>
              <a:rPr lang="en-US" altLang="en-US">
                <a:solidFill>
                  <a:srgbClr val="FFFFFF"/>
                </a:solidFill>
              </a:rPr>
              <a:t>?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53" name="Subtitle 1049252"/>
          <p:cNvSpPr>
            <a:spLocks noGrp="1"/>
          </p:cNvSpPr>
          <p:nvPr>
            <p:ph type="subTitle" idx="1"/>
          </p:nvPr>
        </p:nvSpPr>
        <p:spPr>
          <a:xfrm>
            <a:off x="1673244" y="-403091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4" name="Title 10492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National eligibility cum entrance Test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55" name="Subtitle 1049254"/>
          <p:cNvSpPr>
            <a:spLocks noGrp="1"/>
          </p:cNvSpPr>
          <p:nvPr>
            <p:ph type="subTitle" idx="1"/>
          </p:nvPr>
        </p:nvSpPr>
        <p:spPr>
          <a:xfrm>
            <a:off x="980618" y="-2314838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0" name="Title 104926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Sigmund Freud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71" name="Subtitle 1049270"/>
          <p:cNvSpPr>
            <a:spLocks noGrp="1"/>
          </p:cNvSpPr>
          <p:nvPr>
            <p:ph type="subTitle" idx="1"/>
          </p:nvPr>
        </p:nvSpPr>
        <p:spPr>
          <a:xfrm>
            <a:off x="1524000" y="-399632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6" name="Title 1049255"/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What is the full form of NCERT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57" name="Subtitle 1049256"/>
          <p:cNvSpPr>
            <a:spLocks noGrp="1"/>
          </p:cNvSpPr>
          <p:nvPr>
            <p:ph type="subTitle" idx="1"/>
          </p:nvPr>
        </p:nvSpPr>
        <p:spPr>
          <a:xfrm>
            <a:off x="947947" y="-318383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8" name="Title 1049257"/>
          <p:cNvSpPr>
            <a:spLocks noGrp="1"/>
          </p:cNvSpPr>
          <p:nvPr>
            <p:ph type="ctrTitle"/>
          </p:nvPr>
        </p:nvSpPr>
        <p:spPr>
          <a:xfrm>
            <a:off x="1369016" y="2235200"/>
            <a:ext cx="9144000" cy="2387600"/>
          </a:xfrm>
        </p:spPr>
        <p:txBody>
          <a:bodyPr>
            <a:normAutofit fontScale="95000"/>
          </a:bodyPr>
          <a:lstStyle/>
          <a:p>
            <a:r>
              <a:rPr lang="en-US">
                <a:solidFill>
                  <a:srgbClr val="FFFFFF"/>
                </a:solidFill>
              </a:rPr>
              <a:t>National Council of Educational Research and Training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59" name="Subtitle 1049258"/>
          <p:cNvSpPr>
            <a:spLocks noGrp="1"/>
          </p:cNvSpPr>
          <p:nvPr>
            <p:ph type="subTitle" idx="1"/>
          </p:nvPr>
        </p:nvSpPr>
        <p:spPr>
          <a:xfrm>
            <a:off x="972948" y="-412315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extBox 1048750"/>
          <p:cNvSpPr txBox="1"/>
          <p:nvPr/>
        </p:nvSpPr>
        <p:spPr>
          <a:xfrm>
            <a:off x="1442014" y="1341180"/>
            <a:ext cx="9725130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How many Shastras are there in Indian music?
Hindi Translation: भारतीय संगीत में कितने शास्त्र हैं?
a) 2
b) 3
c) 4
d)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1"/>
          <p:cNvGrpSpPr/>
          <p:nvPr/>
        </p:nvGrpSpPr>
        <p:grpSpPr>
          <a:xfrm>
            <a:off x="5551081" y="-6233904"/>
            <a:ext cx="9744544" cy="3739653"/>
            <a:chOff x="1391769" y="1751206"/>
            <a:chExt cx="9744544" cy="3739653"/>
          </a:xfrm>
        </p:grpSpPr>
        <p:sp>
          <p:nvSpPr>
            <p:cNvPr id="1048755" name="Freeform 13"/>
            <p:cNvSpPr>
              <a:spLocks noEditPoints="1"/>
            </p:cNvSpPr>
            <p:nvPr/>
          </p:nvSpPr>
          <p:spPr bwMode="auto">
            <a:xfrm>
              <a:off x="1391769" y="2162623"/>
              <a:ext cx="507142" cy="367792"/>
            </a:xfrm>
            <a:custGeom>
              <a:avLst/>
              <a:gdLst>
                <a:gd name="T0" fmla="*/ 390 w 594"/>
                <a:gd name="T1" fmla="*/ 126 h 431"/>
                <a:gd name="T2" fmla="*/ 373 w 594"/>
                <a:gd name="T3" fmla="*/ 143 h 431"/>
                <a:gd name="T4" fmla="*/ 344 w 594"/>
                <a:gd name="T5" fmla="*/ 284 h 431"/>
                <a:gd name="T6" fmla="*/ 220 w 594"/>
                <a:gd name="T7" fmla="*/ 255 h 431"/>
                <a:gd name="T8" fmla="*/ 220 w 594"/>
                <a:gd name="T9" fmla="*/ 126 h 431"/>
                <a:gd name="T10" fmla="*/ 204 w 594"/>
                <a:gd name="T11" fmla="*/ 93 h 431"/>
                <a:gd name="T12" fmla="*/ 270 w 594"/>
                <a:gd name="T13" fmla="*/ 124 h 431"/>
                <a:gd name="T14" fmla="*/ 260 w 594"/>
                <a:gd name="T15" fmla="*/ 140 h 431"/>
                <a:gd name="T16" fmla="*/ 260 w 594"/>
                <a:gd name="T17" fmla="*/ 246 h 431"/>
                <a:gd name="T18" fmla="*/ 317 w 594"/>
                <a:gd name="T19" fmla="*/ 246 h 431"/>
                <a:gd name="T20" fmla="*/ 333 w 594"/>
                <a:gd name="T21" fmla="*/ 229 h 431"/>
                <a:gd name="T22" fmla="*/ 333 w 594"/>
                <a:gd name="T23" fmla="*/ 124 h 431"/>
                <a:gd name="T24" fmla="*/ 323 w 594"/>
                <a:gd name="T25" fmla="*/ 93 h 431"/>
                <a:gd name="T26" fmla="*/ 406 w 594"/>
                <a:gd name="T27" fmla="*/ 76 h 431"/>
                <a:gd name="T28" fmla="*/ 306 w 594"/>
                <a:gd name="T29" fmla="*/ 140 h 431"/>
                <a:gd name="T30" fmla="*/ 317 w 594"/>
                <a:gd name="T31" fmla="*/ 229 h 431"/>
                <a:gd name="T32" fmla="*/ 276 w 594"/>
                <a:gd name="T33" fmla="*/ 140 h 431"/>
                <a:gd name="T34" fmla="*/ 287 w 594"/>
                <a:gd name="T35" fmla="*/ 76 h 431"/>
                <a:gd name="T36" fmla="*/ 187 w 594"/>
                <a:gd name="T37" fmla="*/ 143 h 431"/>
                <a:gd name="T38" fmla="*/ 203 w 594"/>
                <a:gd name="T39" fmla="*/ 261 h 431"/>
                <a:gd name="T40" fmla="*/ 351 w 594"/>
                <a:gd name="T41" fmla="*/ 300 h 431"/>
                <a:gd name="T42" fmla="*/ 390 w 594"/>
                <a:gd name="T43" fmla="*/ 143 h 431"/>
                <a:gd name="T44" fmla="*/ 406 w 594"/>
                <a:gd name="T45" fmla="*/ 76 h 431"/>
                <a:gd name="T46" fmla="*/ 560 w 594"/>
                <a:gd name="T47" fmla="*/ 43 h 431"/>
                <a:gd name="T48" fmla="*/ 71 w 594"/>
                <a:gd name="T49" fmla="*/ 0 h 431"/>
                <a:gd name="T50" fmla="*/ 32 w 594"/>
                <a:gd name="T51" fmla="*/ 369 h 431"/>
                <a:gd name="T52" fmla="*/ 0 w 594"/>
                <a:gd name="T53" fmla="*/ 384 h 431"/>
                <a:gd name="T54" fmla="*/ 552 w 594"/>
                <a:gd name="T55" fmla="*/ 431 h 431"/>
                <a:gd name="T56" fmla="*/ 594 w 594"/>
                <a:gd name="T57" fmla="*/ 369 h 431"/>
                <a:gd name="T58" fmla="*/ 327 w 594"/>
                <a:gd name="T59" fmla="*/ 407 h 431"/>
                <a:gd name="T60" fmla="*/ 245 w 594"/>
                <a:gd name="T61" fmla="*/ 394 h 431"/>
                <a:gd name="T62" fmla="*/ 327 w 594"/>
                <a:gd name="T63" fmla="*/ 382 h 431"/>
                <a:gd name="T64" fmla="*/ 327 w 594"/>
                <a:gd name="T65" fmla="*/ 407 h 431"/>
                <a:gd name="T66" fmla="*/ 506 w 594"/>
                <a:gd name="T67" fmla="*/ 337 h 431"/>
                <a:gd name="T68" fmla="*/ 65 w 594"/>
                <a:gd name="T69" fmla="*/ 318 h 431"/>
                <a:gd name="T70" fmla="*/ 88 w 594"/>
                <a:gd name="T71" fmla="*/ 38 h 431"/>
                <a:gd name="T72" fmla="*/ 524 w 594"/>
                <a:gd name="T73" fmla="*/ 5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4" h="431">
                  <a:moveTo>
                    <a:pt x="390" y="93"/>
                  </a:moveTo>
                  <a:cubicBezTo>
                    <a:pt x="390" y="126"/>
                    <a:pt x="390" y="126"/>
                    <a:pt x="390" y="126"/>
                  </a:cubicBezTo>
                  <a:cubicBezTo>
                    <a:pt x="373" y="126"/>
                    <a:pt x="373" y="126"/>
                    <a:pt x="373" y="126"/>
                  </a:cubicBezTo>
                  <a:cubicBezTo>
                    <a:pt x="373" y="143"/>
                    <a:pt x="373" y="143"/>
                    <a:pt x="373" y="143"/>
                  </a:cubicBezTo>
                  <a:cubicBezTo>
                    <a:pt x="373" y="255"/>
                    <a:pt x="373" y="255"/>
                    <a:pt x="373" y="255"/>
                  </a:cubicBezTo>
                  <a:cubicBezTo>
                    <a:pt x="344" y="284"/>
                    <a:pt x="344" y="284"/>
                    <a:pt x="344" y="284"/>
                  </a:cubicBezTo>
                  <a:cubicBezTo>
                    <a:pt x="248" y="284"/>
                    <a:pt x="248" y="284"/>
                    <a:pt x="248" y="284"/>
                  </a:cubicBezTo>
                  <a:cubicBezTo>
                    <a:pt x="220" y="255"/>
                    <a:pt x="220" y="255"/>
                    <a:pt x="220" y="255"/>
                  </a:cubicBezTo>
                  <a:cubicBezTo>
                    <a:pt x="220" y="143"/>
                    <a:pt x="220" y="143"/>
                    <a:pt x="220" y="143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0" y="246"/>
                    <a:pt x="260" y="246"/>
                    <a:pt x="260" y="246"/>
                  </a:cubicBezTo>
                  <a:cubicBezTo>
                    <a:pt x="276" y="246"/>
                    <a:pt x="276" y="246"/>
                    <a:pt x="276" y="246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29"/>
                    <a:pt x="333" y="229"/>
                    <a:pt x="333" y="229"/>
                  </a:cubicBezTo>
                  <a:cubicBezTo>
                    <a:pt x="333" y="140"/>
                    <a:pt x="333" y="140"/>
                    <a:pt x="333" y="140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90" y="93"/>
                    <a:pt x="390" y="93"/>
                    <a:pt x="390" y="93"/>
                  </a:cubicBezTo>
                  <a:close/>
                  <a:moveTo>
                    <a:pt x="406" y="76"/>
                  </a:moveTo>
                  <a:cubicBezTo>
                    <a:pt x="306" y="76"/>
                    <a:pt x="306" y="76"/>
                    <a:pt x="306" y="76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7" y="229"/>
                    <a:pt x="317" y="229"/>
                    <a:pt x="317" y="229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6" y="140"/>
                    <a:pt x="276" y="140"/>
                    <a:pt x="276" y="140"/>
                  </a:cubicBezTo>
                  <a:cubicBezTo>
                    <a:pt x="287" y="140"/>
                    <a:pt x="287" y="140"/>
                    <a:pt x="287" y="140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351" y="300"/>
                    <a:pt x="351" y="300"/>
                    <a:pt x="351" y="300"/>
                  </a:cubicBezTo>
                  <a:cubicBezTo>
                    <a:pt x="390" y="261"/>
                    <a:pt x="390" y="261"/>
                    <a:pt x="390" y="261"/>
                  </a:cubicBezTo>
                  <a:cubicBezTo>
                    <a:pt x="390" y="143"/>
                    <a:pt x="390" y="143"/>
                    <a:pt x="390" y="143"/>
                  </a:cubicBezTo>
                  <a:cubicBezTo>
                    <a:pt x="406" y="143"/>
                    <a:pt x="406" y="143"/>
                    <a:pt x="406" y="143"/>
                  </a:cubicBezTo>
                  <a:cubicBezTo>
                    <a:pt x="406" y="76"/>
                    <a:pt x="406" y="76"/>
                    <a:pt x="406" y="76"/>
                  </a:cubicBezTo>
                  <a:close/>
                  <a:moveTo>
                    <a:pt x="560" y="369"/>
                  </a:moveTo>
                  <a:cubicBezTo>
                    <a:pt x="560" y="43"/>
                    <a:pt x="560" y="43"/>
                    <a:pt x="560" y="43"/>
                  </a:cubicBezTo>
                  <a:cubicBezTo>
                    <a:pt x="560" y="19"/>
                    <a:pt x="542" y="0"/>
                    <a:pt x="52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9" y="0"/>
                    <a:pt x="32" y="19"/>
                    <a:pt x="32" y="4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10"/>
                    <a:pt x="19" y="431"/>
                    <a:pt x="42" y="431"/>
                  </a:cubicBezTo>
                  <a:cubicBezTo>
                    <a:pt x="552" y="431"/>
                    <a:pt x="552" y="431"/>
                    <a:pt x="552" y="431"/>
                  </a:cubicBezTo>
                  <a:cubicBezTo>
                    <a:pt x="575" y="431"/>
                    <a:pt x="594" y="410"/>
                    <a:pt x="594" y="384"/>
                  </a:cubicBezTo>
                  <a:cubicBezTo>
                    <a:pt x="594" y="369"/>
                    <a:pt x="594" y="369"/>
                    <a:pt x="594" y="369"/>
                  </a:cubicBezTo>
                  <a:lnTo>
                    <a:pt x="560" y="369"/>
                  </a:lnTo>
                  <a:close/>
                  <a:moveTo>
                    <a:pt x="327" y="407"/>
                  </a:moveTo>
                  <a:cubicBezTo>
                    <a:pt x="256" y="407"/>
                    <a:pt x="256" y="407"/>
                    <a:pt x="256" y="407"/>
                  </a:cubicBezTo>
                  <a:cubicBezTo>
                    <a:pt x="250" y="407"/>
                    <a:pt x="245" y="401"/>
                    <a:pt x="245" y="394"/>
                  </a:cubicBezTo>
                  <a:cubicBezTo>
                    <a:pt x="245" y="387"/>
                    <a:pt x="250" y="382"/>
                    <a:pt x="256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34" y="382"/>
                    <a:pt x="339" y="387"/>
                    <a:pt x="339" y="394"/>
                  </a:cubicBezTo>
                  <a:cubicBezTo>
                    <a:pt x="339" y="401"/>
                    <a:pt x="334" y="407"/>
                    <a:pt x="327" y="407"/>
                  </a:cubicBezTo>
                  <a:close/>
                  <a:moveTo>
                    <a:pt x="524" y="318"/>
                  </a:moveTo>
                  <a:cubicBezTo>
                    <a:pt x="524" y="328"/>
                    <a:pt x="516" y="337"/>
                    <a:pt x="506" y="337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73" y="337"/>
                    <a:pt x="65" y="328"/>
                    <a:pt x="65" y="31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47"/>
                    <a:pt x="73" y="38"/>
                    <a:pt x="88" y="38"/>
                  </a:cubicBezTo>
                  <a:cubicBezTo>
                    <a:pt x="512" y="38"/>
                    <a:pt x="512" y="38"/>
                    <a:pt x="512" y="38"/>
                  </a:cubicBezTo>
                  <a:cubicBezTo>
                    <a:pt x="516" y="38"/>
                    <a:pt x="524" y="47"/>
                    <a:pt x="524" y="57"/>
                  </a:cubicBezTo>
                  <a:lnTo>
                    <a:pt x="52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8756" name="Freeform 18"/>
            <p:cNvSpPr>
              <a:spLocks noEditPoints="1"/>
            </p:cNvSpPr>
            <p:nvPr/>
          </p:nvSpPr>
          <p:spPr bwMode="auto">
            <a:xfrm>
              <a:off x="6767498" y="4503982"/>
              <a:ext cx="497573" cy="59679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8757" name="Freeform 20"/>
            <p:cNvSpPr>
              <a:spLocks noEditPoints="1"/>
            </p:cNvSpPr>
            <p:nvPr/>
          </p:nvSpPr>
          <p:spPr bwMode="auto">
            <a:xfrm>
              <a:off x="1404579" y="4512737"/>
              <a:ext cx="481523" cy="579286"/>
            </a:xfrm>
            <a:custGeom>
              <a:avLst/>
              <a:gdLst>
                <a:gd name="T0" fmla="*/ 109 w 442"/>
                <a:gd name="T1" fmla="*/ 531 h 531"/>
                <a:gd name="T2" fmla="*/ 350 w 442"/>
                <a:gd name="T3" fmla="*/ 518 h 531"/>
                <a:gd name="T4" fmla="*/ 358 w 442"/>
                <a:gd name="T5" fmla="*/ 338 h 531"/>
                <a:gd name="T6" fmla="*/ 86 w 442"/>
                <a:gd name="T7" fmla="*/ 187 h 531"/>
                <a:gd name="T8" fmla="*/ 104 w 442"/>
                <a:gd name="T9" fmla="*/ 194 h 531"/>
                <a:gd name="T10" fmla="*/ 111 w 442"/>
                <a:gd name="T11" fmla="*/ 183 h 531"/>
                <a:gd name="T12" fmla="*/ 117 w 442"/>
                <a:gd name="T13" fmla="*/ 176 h 531"/>
                <a:gd name="T14" fmla="*/ 86 w 442"/>
                <a:gd name="T15" fmla="*/ 187 h 531"/>
                <a:gd name="T16" fmla="*/ 221 w 442"/>
                <a:gd name="T17" fmla="*/ 88 h 531"/>
                <a:gd name="T18" fmla="*/ 224 w 442"/>
                <a:gd name="T19" fmla="*/ 69 h 531"/>
                <a:gd name="T20" fmla="*/ 238 w 442"/>
                <a:gd name="T21" fmla="*/ 101 h 531"/>
                <a:gd name="T22" fmla="*/ 220 w 442"/>
                <a:gd name="T23" fmla="*/ 137 h 531"/>
                <a:gd name="T24" fmla="*/ 233 w 442"/>
                <a:gd name="T25" fmla="*/ 158 h 531"/>
                <a:gd name="T26" fmla="*/ 238 w 442"/>
                <a:gd name="T27" fmla="*/ 131 h 531"/>
                <a:gd name="T28" fmla="*/ 242 w 442"/>
                <a:gd name="T29" fmla="*/ 125 h 531"/>
                <a:gd name="T30" fmla="*/ 285 w 442"/>
                <a:gd name="T31" fmla="*/ 122 h 531"/>
                <a:gd name="T32" fmla="*/ 251 w 442"/>
                <a:gd name="T33" fmla="*/ 149 h 531"/>
                <a:gd name="T34" fmla="*/ 262 w 442"/>
                <a:gd name="T35" fmla="*/ 213 h 531"/>
                <a:gd name="T36" fmla="*/ 293 w 442"/>
                <a:gd name="T37" fmla="*/ 201 h 531"/>
                <a:gd name="T38" fmla="*/ 359 w 442"/>
                <a:gd name="T39" fmla="*/ 255 h 531"/>
                <a:gd name="T40" fmla="*/ 353 w 442"/>
                <a:gd name="T41" fmla="*/ 218 h 531"/>
                <a:gd name="T42" fmla="*/ 322 w 442"/>
                <a:gd name="T43" fmla="*/ 163 h 531"/>
                <a:gd name="T44" fmla="*/ 325 w 442"/>
                <a:gd name="T45" fmla="*/ 128 h 531"/>
                <a:gd name="T46" fmla="*/ 305 w 442"/>
                <a:gd name="T47" fmla="*/ 125 h 531"/>
                <a:gd name="T48" fmla="*/ 324 w 442"/>
                <a:gd name="T49" fmla="*/ 119 h 531"/>
                <a:gd name="T50" fmla="*/ 350 w 442"/>
                <a:gd name="T51" fmla="*/ 122 h 531"/>
                <a:gd name="T52" fmla="*/ 243 w 442"/>
                <a:gd name="T53" fmla="*/ 44 h 531"/>
                <a:gd name="T54" fmla="*/ 238 w 442"/>
                <a:gd name="T55" fmla="*/ 56 h 531"/>
                <a:gd name="T56" fmla="*/ 209 w 442"/>
                <a:gd name="T57" fmla="*/ 70 h 531"/>
                <a:gd name="T58" fmla="*/ 197 w 442"/>
                <a:gd name="T59" fmla="*/ 312 h 531"/>
                <a:gd name="T60" fmla="*/ 255 w 442"/>
                <a:gd name="T61" fmla="*/ 348 h 531"/>
                <a:gd name="T62" fmla="*/ 272 w 442"/>
                <a:gd name="T63" fmla="*/ 355 h 531"/>
                <a:gd name="T64" fmla="*/ 267 w 442"/>
                <a:gd name="T65" fmla="*/ 345 h 531"/>
                <a:gd name="T66" fmla="*/ 269 w 442"/>
                <a:gd name="T67" fmla="*/ 324 h 531"/>
                <a:gd name="T68" fmla="*/ 274 w 442"/>
                <a:gd name="T69" fmla="*/ 314 h 531"/>
                <a:gd name="T70" fmla="*/ 269 w 442"/>
                <a:gd name="T71" fmla="*/ 294 h 531"/>
                <a:gd name="T72" fmla="*/ 251 w 442"/>
                <a:gd name="T73" fmla="*/ 261 h 531"/>
                <a:gd name="T74" fmla="*/ 218 w 442"/>
                <a:gd name="T75" fmla="*/ 271 h 531"/>
                <a:gd name="T76" fmla="*/ 153 w 442"/>
                <a:gd name="T77" fmla="*/ 198 h 531"/>
                <a:gd name="T78" fmla="*/ 164 w 442"/>
                <a:gd name="T79" fmla="*/ 194 h 531"/>
                <a:gd name="T80" fmla="*/ 107 w 442"/>
                <a:gd name="T81" fmla="*/ 209 h 531"/>
                <a:gd name="T82" fmla="*/ 90 w 442"/>
                <a:gd name="T83" fmla="*/ 209 h 531"/>
                <a:gd name="T84" fmla="*/ 130 w 442"/>
                <a:gd name="T85" fmla="*/ 308 h 531"/>
                <a:gd name="T86" fmla="*/ 155 w 442"/>
                <a:gd name="T87" fmla="*/ 284 h 531"/>
                <a:gd name="T88" fmla="*/ 123 w 442"/>
                <a:gd name="T89" fmla="*/ 299 h 531"/>
                <a:gd name="T90" fmla="*/ 118 w 442"/>
                <a:gd name="T91" fmla="*/ 272 h 531"/>
                <a:gd name="T92" fmla="*/ 139 w 442"/>
                <a:gd name="T93" fmla="*/ 261 h 531"/>
                <a:gd name="T94" fmla="*/ 150 w 442"/>
                <a:gd name="T95" fmla="*/ 212 h 531"/>
                <a:gd name="T96" fmla="*/ 120 w 442"/>
                <a:gd name="T97" fmla="*/ 104 h 531"/>
                <a:gd name="T98" fmla="*/ 122 w 442"/>
                <a:gd name="T99" fmla="*/ 146 h 531"/>
                <a:gd name="T100" fmla="*/ 130 w 442"/>
                <a:gd name="T101" fmla="*/ 143 h 531"/>
                <a:gd name="T102" fmla="*/ 131 w 442"/>
                <a:gd name="T103" fmla="*/ 151 h 531"/>
                <a:gd name="T104" fmla="*/ 149 w 442"/>
                <a:gd name="T105" fmla="*/ 124 h 531"/>
                <a:gd name="T106" fmla="*/ 151 w 442"/>
                <a:gd name="T107" fmla="*/ 110 h 531"/>
                <a:gd name="T108" fmla="*/ 129 w 442"/>
                <a:gd name="T109" fmla="*/ 105 h 531"/>
                <a:gd name="T110" fmla="*/ 121 w 442"/>
                <a:gd name="T111" fmla="*/ 104 h 531"/>
                <a:gd name="T112" fmla="*/ 394 w 442"/>
                <a:gd name="T113" fmla="*/ 354 h 531"/>
                <a:gd name="T114" fmla="*/ 37 w 442"/>
                <a:gd name="T115" fmla="*/ 241 h 531"/>
                <a:gd name="T116" fmla="*/ 127 w 442"/>
                <a:gd name="T117" fmla="*/ 9 h 531"/>
                <a:gd name="T118" fmla="*/ 5 w 442"/>
                <a:gd name="T119" fmla="*/ 247 h 531"/>
                <a:gd name="T120" fmla="*/ 416 w 442"/>
                <a:gd name="T121" fmla="*/ 37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2" h="531">
                  <a:moveTo>
                    <a:pt x="350" y="518"/>
                  </a:moveTo>
                  <a:cubicBezTo>
                    <a:pt x="353" y="523"/>
                    <a:pt x="349" y="531"/>
                    <a:pt x="342" y="531"/>
                  </a:cubicBezTo>
                  <a:cubicBezTo>
                    <a:pt x="109" y="531"/>
                    <a:pt x="109" y="531"/>
                    <a:pt x="109" y="531"/>
                  </a:cubicBezTo>
                  <a:cubicBezTo>
                    <a:pt x="102" y="531"/>
                    <a:pt x="101" y="522"/>
                    <a:pt x="103" y="518"/>
                  </a:cubicBezTo>
                  <a:cubicBezTo>
                    <a:pt x="119" y="492"/>
                    <a:pt x="171" y="469"/>
                    <a:pt x="226" y="469"/>
                  </a:cubicBezTo>
                  <a:cubicBezTo>
                    <a:pt x="279" y="469"/>
                    <a:pt x="331" y="490"/>
                    <a:pt x="350" y="518"/>
                  </a:cubicBezTo>
                  <a:close/>
                  <a:moveTo>
                    <a:pt x="133" y="70"/>
                  </a:moveTo>
                  <a:cubicBezTo>
                    <a:pt x="207" y="8"/>
                    <a:pt x="317" y="17"/>
                    <a:pt x="379" y="92"/>
                  </a:cubicBezTo>
                  <a:cubicBezTo>
                    <a:pt x="442" y="166"/>
                    <a:pt x="432" y="276"/>
                    <a:pt x="358" y="338"/>
                  </a:cubicBezTo>
                  <a:cubicBezTo>
                    <a:pt x="284" y="401"/>
                    <a:pt x="173" y="391"/>
                    <a:pt x="111" y="317"/>
                  </a:cubicBezTo>
                  <a:cubicBezTo>
                    <a:pt x="49" y="243"/>
                    <a:pt x="58" y="132"/>
                    <a:pt x="133" y="70"/>
                  </a:cubicBezTo>
                  <a:close/>
                  <a:moveTo>
                    <a:pt x="86" y="187"/>
                  </a:moveTo>
                  <a:cubicBezTo>
                    <a:pt x="88" y="185"/>
                    <a:pt x="90" y="184"/>
                    <a:pt x="93" y="184"/>
                  </a:cubicBezTo>
                  <a:cubicBezTo>
                    <a:pt x="96" y="184"/>
                    <a:pt x="98" y="185"/>
                    <a:pt x="100" y="187"/>
                  </a:cubicBezTo>
                  <a:cubicBezTo>
                    <a:pt x="102" y="189"/>
                    <a:pt x="103" y="191"/>
                    <a:pt x="104" y="194"/>
                  </a:cubicBezTo>
                  <a:cubicBezTo>
                    <a:pt x="106" y="193"/>
                    <a:pt x="108" y="192"/>
                    <a:pt x="110" y="191"/>
                  </a:cubicBezTo>
                  <a:cubicBezTo>
                    <a:pt x="112" y="190"/>
                    <a:pt x="115" y="189"/>
                    <a:pt x="115" y="188"/>
                  </a:cubicBezTo>
                  <a:cubicBezTo>
                    <a:pt x="115" y="188"/>
                    <a:pt x="115" y="187"/>
                    <a:pt x="111" y="183"/>
                  </a:cubicBezTo>
                  <a:cubicBezTo>
                    <a:pt x="110" y="182"/>
                    <a:pt x="110" y="181"/>
                    <a:pt x="110" y="180"/>
                  </a:cubicBezTo>
                  <a:cubicBezTo>
                    <a:pt x="111" y="179"/>
                    <a:pt x="111" y="179"/>
                    <a:pt x="112" y="178"/>
                  </a:cubicBezTo>
                  <a:cubicBezTo>
                    <a:pt x="115" y="178"/>
                    <a:pt x="116" y="177"/>
                    <a:pt x="117" y="176"/>
                  </a:cubicBezTo>
                  <a:cubicBezTo>
                    <a:pt x="117" y="176"/>
                    <a:pt x="117" y="175"/>
                    <a:pt x="117" y="175"/>
                  </a:cubicBezTo>
                  <a:cubicBezTo>
                    <a:pt x="106" y="176"/>
                    <a:pt x="95" y="179"/>
                    <a:pt x="86" y="184"/>
                  </a:cubicBezTo>
                  <a:cubicBezTo>
                    <a:pt x="86" y="185"/>
                    <a:pt x="86" y="186"/>
                    <a:pt x="86" y="187"/>
                  </a:cubicBezTo>
                  <a:close/>
                  <a:moveTo>
                    <a:pt x="214" y="101"/>
                  </a:moveTo>
                  <a:cubicBezTo>
                    <a:pt x="216" y="100"/>
                    <a:pt x="220" y="99"/>
                    <a:pt x="223" y="100"/>
                  </a:cubicBezTo>
                  <a:cubicBezTo>
                    <a:pt x="222" y="97"/>
                    <a:pt x="221" y="92"/>
                    <a:pt x="221" y="88"/>
                  </a:cubicBezTo>
                  <a:cubicBezTo>
                    <a:pt x="218" y="73"/>
                    <a:pt x="217" y="70"/>
                    <a:pt x="219" y="68"/>
                  </a:cubicBezTo>
                  <a:cubicBezTo>
                    <a:pt x="219" y="68"/>
                    <a:pt x="220" y="67"/>
                    <a:pt x="221" y="67"/>
                  </a:cubicBezTo>
                  <a:cubicBezTo>
                    <a:pt x="223" y="67"/>
                    <a:pt x="224" y="69"/>
                    <a:pt x="224" y="69"/>
                  </a:cubicBezTo>
                  <a:cubicBezTo>
                    <a:pt x="224" y="69"/>
                    <a:pt x="225" y="70"/>
                    <a:pt x="225" y="70"/>
                  </a:cubicBezTo>
                  <a:cubicBezTo>
                    <a:pt x="226" y="73"/>
                    <a:pt x="228" y="76"/>
                    <a:pt x="230" y="79"/>
                  </a:cubicBezTo>
                  <a:cubicBezTo>
                    <a:pt x="234" y="86"/>
                    <a:pt x="239" y="94"/>
                    <a:pt x="238" y="101"/>
                  </a:cubicBezTo>
                  <a:cubicBezTo>
                    <a:pt x="237" y="105"/>
                    <a:pt x="234" y="108"/>
                    <a:pt x="230" y="111"/>
                  </a:cubicBezTo>
                  <a:cubicBezTo>
                    <a:pt x="226" y="114"/>
                    <a:pt x="226" y="115"/>
                    <a:pt x="226" y="118"/>
                  </a:cubicBezTo>
                  <a:cubicBezTo>
                    <a:pt x="225" y="122"/>
                    <a:pt x="225" y="128"/>
                    <a:pt x="220" y="137"/>
                  </a:cubicBezTo>
                  <a:cubicBezTo>
                    <a:pt x="224" y="141"/>
                    <a:pt x="224" y="146"/>
                    <a:pt x="223" y="149"/>
                  </a:cubicBezTo>
                  <a:cubicBezTo>
                    <a:pt x="223" y="153"/>
                    <a:pt x="223" y="156"/>
                    <a:pt x="228" y="159"/>
                  </a:cubicBezTo>
                  <a:cubicBezTo>
                    <a:pt x="230" y="159"/>
                    <a:pt x="232" y="159"/>
                    <a:pt x="233" y="158"/>
                  </a:cubicBezTo>
                  <a:cubicBezTo>
                    <a:pt x="235" y="155"/>
                    <a:pt x="234" y="151"/>
                    <a:pt x="234" y="147"/>
                  </a:cubicBezTo>
                  <a:cubicBezTo>
                    <a:pt x="233" y="142"/>
                    <a:pt x="233" y="138"/>
                    <a:pt x="235" y="134"/>
                  </a:cubicBezTo>
                  <a:cubicBezTo>
                    <a:pt x="236" y="133"/>
                    <a:pt x="237" y="132"/>
                    <a:pt x="238" y="131"/>
                  </a:cubicBezTo>
                  <a:cubicBezTo>
                    <a:pt x="240" y="130"/>
                    <a:pt x="240" y="130"/>
                    <a:pt x="240" y="128"/>
                  </a:cubicBezTo>
                  <a:cubicBezTo>
                    <a:pt x="239" y="128"/>
                    <a:pt x="239" y="127"/>
                    <a:pt x="240" y="126"/>
                  </a:cubicBezTo>
                  <a:cubicBezTo>
                    <a:pt x="240" y="125"/>
                    <a:pt x="241" y="125"/>
                    <a:pt x="242" y="125"/>
                  </a:cubicBezTo>
                  <a:cubicBezTo>
                    <a:pt x="249" y="124"/>
                    <a:pt x="257" y="126"/>
                    <a:pt x="264" y="130"/>
                  </a:cubicBezTo>
                  <a:cubicBezTo>
                    <a:pt x="265" y="128"/>
                    <a:pt x="266" y="126"/>
                    <a:pt x="267" y="125"/>
                  </a:cubicBezTo>
                  <a:cubicBezTo>
                    <a:pt x="272" y="120"/>
                    <a:pt x="279" y="118"/>
                    <a:pt x="285" y="122"/>
                  </a:cubicBezTo>
                  <a:cubicBezTo>
                    <a:pt x="289" y="126"/>
                    <a:pt x="290" y="130"/>
                    <a:pt x="288" y="135"/>
                  </a:cubicBezTo>
                  <a:cubicBezTo>
                    <a:pt x="285" y="145"/>
                    <a:pt x="272" y="153"/>
                    <a:pt x="262" y="153"/>
                  </a:cubicBezTo>
                  <a:cubicBezTo>
                    <a:pt x="258" y="153"/>
                    <a:pt x="254" y="152"/>
                    <a:pt x="251" y="149"/>
                  </a:cubicBezTo>
                  <a:cubicBezTo>
                    <a:pt x="245" y="151"/>
                    <a:pt x="240" y="155"/>
                    <a:pt x="238" y="161"/>
                  </a:cubicBezTo>
                  <a:cubicBezTo>
                    <a:pt x="234" y="172"/>
                    <a:pt x="237" y="187"/>
                    <a:pt x="245" y="200"/>
                  </a:cubicBezTo>
                  <a:cubicBezTo>
                    <a:pt x="252" y="211"/>
                    <a:pt x="258" y="213"/>
                    <a:pt x="262" y="213"/>
                  </a:cubicBezTo>
                  <a:cubicBezTo>
                    <a:pt x="267" y="213"/>
                    <a:pt x="272" y="210"/>
                    <a:pt x="277" y="207"/>
                  </a:cubicBezTo>
                  <a:cubicBezTo>
                    <a:pt x="282" y="205"/>
                    <a:pt x="287" y="202"/>
                    <a:pt x="292" y="201"/>
                  </a:cubicBezTo>
                  <a:cubicBezTo>
                    <a:pt x="292" y="201"/>
                    <a:pt x="293" y="201"/>
                    <a:pt x="293" y="201"/>
                  </a:cubicBezTo>
                  <a:cubicBezTo>
                    <a:pt x="293" y="201"/>
                    <a:pt x="294" y="201"/>
                    <a:pt x="294" y="202"/>
                  </a:cubicBezTo>
                  <a:cubicBezTo>
                    <a:pt x="296" y="203"/>
                    <a:pt x="301" y="207"/>
                    <a:pt x="306" y="213"/>
                  </a:cubicBezTo>
                  <a:cubicBezTo>
                    <a:pt x="320" y="226"/>
                    <a:pt x="349" y="255"/>
                    <a:pt x="359" y="255"/>
                  </a:cubicBezTo>
                  <a:cubicBezTo>
                    <a:pt x="360" y="255"/>
                    <a:pt x="360" y="254"/>
                    <a:pt x="360" y="254"/>
                  </a:cubicBezTo>
                  <a:cubicBezTo>
                    <a:pt x="361" y="253"/>
                    <a:pt x="362" y="249"/>
                    <a:pt x="358" y="236"/>
                  </a:cubicBezTo>
                  <a:cubicBezTo>
                    <a:pt x="356" y="231"/>
                    <a:pt x="355" y="225"/>
                    <a:pt x="353" y="218"/>
                  </a:cubicBezTo>
                  <a:cubicBezTo>
                    <a:pt x="348" y="198"/>
                    <a:pt x="341" y="171"/>
                    <a:pt x="333" y="158"/>
                  </a:cubicBezTo>
                  <a:cubicBezTo>
                    <a:pt x="331" y="160"/>
                    <a:pt x="328" y="162"/>
                    <a:pt x="326" y="163"/>
                  </a:cubicBezTo>
                  <a:cubicBezTo>
                    <a:pt x="324" y="164"/>
                    <a:pt x="323" y="164"/>
                    <a:pt x="322" y="163"/>
                  </a:cubicBezTo>
                  <a:cubicBezTo>
                    <a:pt x="319" y="158"/>
                    <a:pt x="321" y="153"/>
                    <a:pt x="324" y="147"/>
                  </a:cubicBezTo>
                  <a:cubicBezTo>
                    <a:pt x="326" y="142"/>
                    <a:pt x="329" y="135"/>
                    <a:pt x="327" y="129"/>
                  </a:cubicBezTo>
                  <a:cubicBezTo>
                    <a:pt x="327" y="128"/>
                    <a:pt x="326" y="128"/>
                    <a:pt x="325" y="128"/>
                  </a:cubicBezTo>
                  <a:cubicBezTo>
                    <a:pt x="324" y="128"/>
                    <a:pt x="322" y="129"/>
                    <a:pt x="321" y="130"/>
                  </a:cubicBezTo>
                  <a:cubicBezTo>
                    <a:pt x="319" y="131"/>
                    <a:pt x="317" y="133"/>
                    <a:pt x="314" y="133"/>
                  </a:cubicBezTo>
                  <a:cubicBezTo>
                    <a:pt x="310" y="133"/>
                    <a:pt x="307" y="129"/>
                    <a:pt x="305" y="125"/>
                  </a:cubicBezTo>
                  <a:cubicBezTo>
                    <a:pt x="304" y="124"/>
                    <a:pt x="304" y="123"/>
                    <a:pt x="305" y="122"/>
                  </a:cubicBezTo>
                  <a:cubicBezTo>
                    <a:pt x="306" y="121"/>
                    <a:pt x="307" y="121"/>
                    <a:pt x="308" y="121"/>
                  </a:cubicBezTo>
                  <a:cubicBezTo>
                    <a:pt x="313" y="124"/>
                    <a:pt x="318" y="122"/>
                    <a:pt x="324" y="119"/>
                  </a:cubicBezTo>
                  <a:cubicBezTo>
                    <a:pt x="328" y="117"/>
                    <a:pt x="332" y="115"/>
                    <a:pt x="336" y="115"/>
                  </a:cubicBezTo>
                  <a:cubicBezTo>
                    <a:pt x="340" y="115"/>
                    <a:pt x="343" y="116"/>
                    <a:pt x="346" y="118"/>
                  </a:cubicBezTo>
                  <a:cubicBezTo>
                    <a:pt x="347" y="119"/>
                    <a:pt x="348" y="121"/>
                    <a:pt x="350" y="122"/>
                  </a:cubicBezTo>
                  <a:cubicBezTo>
                    <a:pt x="352" y="127"/>
                    <a:pt x="355" y="131"/>
                    <a:pt x="365" y="130"/>
                  </a:cubicBezTo>
                  <a:cubicBezTo>
                    <a:pt x="362" y="121"/>
                    <a:pt x="359" y="107"/>
                    <a:pt x="366" y="99"/>
                  </a:cubicBezTo>
                  <a:cubicBezTo>
                    <a:pt x="335" y="64"/>
                    <a:pt x="290" y="43"/>
                    <a:pt x="243" y="44"/>
                  </a:cubicBezTo>
                  <a:cubicBezTo>
                    <a:pt x="245" y="47"/>
                    <a:pt x="245" y="49"/>
                    <a:pt x="245" y="51"/>
                  </a:cubicBezTo>
                  <a:cubicBezTo>
                    <a:pt x="245" y="53"/>
                    <a:pt x="243" y="55"/>
                    <a:pt x="240" y="56"/>
                  </a:cubicBezTo>
                  <a:cubicBezTo>
                    <a:pt x="240" y="57"/>
                    <a:pt x="239" y="57"/>
                    <a:pt x="238" y="56"/>
                  </a:cubicBezTo>
                  <a:cubicBezTo>
                    <a:pt x="237" y="56"/>
                    <a:pt x="237" y="56"/>
                    <a:pt x="237" y="55"/>
                  </a:cubicBezTo>
                  <a:cubicBezTo>
                    <a:pt x="235" y="52"/>
                    <a:pt x="233" y="51"/>
                    <a:pt x="230" y="51"/>
                  </a:cubicBezTo>
                  <a:cubicBezTo>
                    <a:pt x="224" y="51"/>
                    <a:pt x="214" y="58"/>
                    <a:pt x="209" y="70"/>
                  </a:cubicBezTo>
                  <a:cubicBezTo>
                    <a:pt x="206" y="76"/>
                    <a:pt x="203" y="88"/>
                    <a:pt x="214" y="101"/>
                  </a:cubicBezTo>
                  <a:close/>
                  <a:moveTo>
                    <a:pt x="189" y="286"/>
                  </a:moveTo>
                  <a:cubicBezTo>
                    <a:pt x="188" y="295"/>
                    <a:pt x="192" y="303"/>
                    <a:pt x="197" y="312"/>
                  </a:cubicBezTo>
                  <a:cubicBezTo>
                    <a:pt x="198" y="313"/>
                    <a:pt x="199" y="315"/>
                    <a:pt x="199" y="316"/>
                  </a:cubicBezTo>
                  <a:cubicBezTo>
                    <a:pt x="203" y="316"/>
                    <a:pt x="206" y="315"/>
                    <a:pt x="209" y="315"/>
                  </a:cubicBezTo>
                  <a:cubicBezTo>
                    <a:pt x="230" y="315"/>
                    <a:pt x="243" y="332"/>
                    <a:pt x="255" y="348"/>
                  </a:cubicBezTo>
                  <a:cubicBezTo>
                    <a:pt x="259" y="353"/>
                    <a:pt x="264" y="358"/>
                    <a:pt x="268" y="363"/>
                  </a:cubicBezTo>
                  <a:cubicBezTo>
                    <a:pt x="271" y="362"/>
                    <a:pt x="274" y="362"/>
                    <a:pt x="277" y="361"/>
                  </a:cubicBezTo>
                  <a:cubicBezTo>
                    <a:pt x="276" y="358"/>
                    <a:pt x="274" y="356"/>
                    <a:pt x="272" y="355"/>
                  </a:cubicBezTo>
                  <a:cubicBezTo>
                    <a:pt x="271" y="354"/>
                    <a:pt x="271" y="353"/>
                    <a:pt x="271" y="352"/>
                  </a:cubicBezTo>
                  <a:cubicBezTo>
                    <a:pt x="271" y="347"/>
                    <a:pt x="270" y="346"/>
                    <a:pt x="269" y="346"/>
                  </a:cubicBezTo>
                  <a:cubicBezTo>
                    <a:pt x="269" y="346"/>
                    <a:pt x="268" y="346"/>
                    <a:pt x="267" y="345"/>
                  </a:cubicBezTo>
                  <a:cubicBezTo>
                    <a:pt x="267" y="344"/>
                    <a:pt x="267" y="344"/>
                    <a:pt x="267" y="343"/>
                  </a:cubicBezTo>
                  <a:cubicBezTo>
                    <a:pt x="268" y="337"/>
                    <a:pt x="270" y="332"/>
                    <a:pt x="273" y="327"/>
                  </a:cubicBezTo>
                  <a:cubicBezTo>
                    <a:pt x="271" y="327"/>
                    <a:pt x="270" y="326"/>
                    <a:pt x="269" y="324"/>
                  </a:cubicBezTo>
                  <a:cubicBezTo>
                    <a:pt x="268" y="324"/>
                    <a:pt x="268" y="322"/>
                    <a:pt x="268" y="321"/>
                  </a:cubicBezTo>
                  <a:cubicBezTo>
                    <a:pt x="269" y="320"/>
                    <a:pt x="270" y="319"/>
                    <a:pt x="271" y="317"/>
                  </a:cubicBezTo>
                  <a:cubicBezTo>
                    <a:pt x="272" y="316"/>
                    <a:pt x="273" y="315"/>
                    <a:pt x="274" y="314"/>
                  </a:cubicBezTo>
                  <a:cubicBezTo>
                    <a:pt x="273" y="312"/>
                    <a:pt x="273" y="311"/>
                    <a:pt x="273" y="309"/>
                  </a:cubicBezTo>
                  <a:cubicBezTo>
                    <a:pt x="272" y="305"/>
                    <a:pt x="272" y="301"/>
                    <a:pt x="269" y="298"/>
                  </a:cubicBezTo>
                  <a:cubicBezTo>
                    <a:pt x="268" y="297"/>
                    <a:pt x="268" y="295"/>
                    <a:pt x="269" y="294"/>
                  </a:cubicBezTo>
                  <a:cubicBezTo>
                    <a:pt x="276" y="283"/>
                    <a:pt x="272" y="274"/>
                    <a:pt x="267" y="263"/>
                  </a:cubicBezTo>
                  <a:cubicBezTo>
                    <a:pt x="265" y="260"/>
                    <a:pt x="264" y="258"/>
                    <a:pt x="263" y="255"/>
                  </a:cubicBezTo>
                  <a:cubicBezTo>
                    <a:pt x="260" y="255"/>
                    <a:pt x="256" y="258"/>
                    <a:pt x="251" y="261"/>
                  </a:cubicBezTo>
                  <a:cubicBezTo>
                    <a:pt x="247" y="264"/>
                    <a:pt x="242" y="268"/>
                    <a:pt x="237" y="268"/>
                  </a:cubicBezTo>
                  <a:cubicBezTo>
                    <a:pt x="234" y="268"/>
                    <a:pt x="232" y="267"/>
                    <a:pt x="231" y="266"/>
                  </a:cubicBezTo>
                  <a:cubicBezTo>
                    <a:pt x="226" y="268"/>
                    <a:pt x="222" y="270"/>
                    <a:pt x="218" y="271"/>
                  </a:cubicBezTo>
                  <a:cubicBezTo>
                    <a:pt x="208" y="275"/>
                    <a:pt x="199" y="278"/>
                    <a:pt x="189" y="286"/>
                  </a:cubicBezTo>
                  <a:close/>
                  <a:moveTo>
                    <a:pt x="144" y="206"/>
                  </a:moveTo>
                  <a:cubicBezTo>
                    <a:pt x="148" y="200"/>
                    <a:pt x="151" y="198"/>
                    <a:pt x="153" y="198"/>
                  </a:cubicBezTo>
                  <a:cubicBezTo>
                    <a:pt x="155" y="198"/>
                    <a:pt x="157" y="200"/>
                    <a:pt x="157" y="201"/>
                  </a:cubicBezTo>
                  <a:cubicBezTo>
                    <a:pt x="157" y="201"/>
                    <a:pt x="157" y="201"/>
                    <a:pt x="157" y="201"/>
                  </a:cubicBezTo>
                  <a:cubicBezTo>
                    <a:pt x="158" y="201"/>
                    <a:pt x="160" y="199"/>
                    <a:pt x="164" y="194"/>
                  </a:cubicBezTo>
                  <a:cubicBezTo>
                    <a:pt x="162" y="192"/>
                    <a:pt x="157" y="191"/>
                    <a:pt x="152" y="191"/>
                  </a:cubicBezTo>
                  <a:cubicBezTo>
                    <a:pt x="137" y="191"/>
                    <a:pt x="115" y="198"/>
                    <a:pt x="109" y="204"/>
                  </a:cubicBezTo>
                  <a:cubicBezTo>
                    <a:pt x="109" y="206"/>
                    <a:pt x="108" y="207"/>
                    <a:pt x="107" y="209"/>
                  </a:cubicBezTo>
                  <a:cubicBezTo>
                    <a:pt x="105" y="212"/>
                    <a:pt x="102" y="215"/>
                    <a:pt x="99" y="215"/>
                  </a:cubicBezTo>
                  <a:cubicBezTo>
                    <a:pt x="97" y="215"/>
                    <a:pt x="94" y="214"/>
                    <a:pt x="93" y="209"/>
                  </a:cubicBezTo>
                  <a:cubicBezTo>
                    <a:pt x="91" y="209"/>
                    <a:pt x="90" y="209"/>
                    <a:pt x="90" y="209"/>
                  </a:cubicBezTo>
                  <a:cubicBezTo>
                    <a:pt x="88" y="209"/>
                    <a:pt x="86" y="209"/>
                    <a:pt x="85" y="208"/>
                  </a:cubicBezTo>
                  <a:cubicBezTo>
                    <a:pt x="86" y="243"/>
                    <a:pt x="99" y="278"/>
                    <a:pt x="121" y="306"/>
                  </a:cubicBezTo>
                  <a:cubicBezTo>
                    <a:pt x="122" y="306"/>
                    <a:pt x="124" y="308"/>
                    <a:pt x="130" y="308"/>
                  </a:cubicBezTo>
                  <a:cubicBezTo>
                    <a:pt x="146" y="308"/>
                    <a:pt x="168" y="300"/>
                    <a:pt x="177" y="292"/>
                  </a:cubicBezTo>
                  <a:cubicBezTo>
                    <a:pt x="171" y="293"/>
                    <a:pt x="165" y="290"/>
                    <a:pt x="161" y="287"/>
                  </a:cubicBezTo>
                  <a:cubicBezTo>
                    <a:pt x="158" y="286"/>
                    <a:pt x="156" y="285"/>
                    <a:pt x="155" y="284"/>
                  </a:cubicBezTo>
                  <a:cubicBezTo>
                    <a:pt x="155" y="284"/>
                    <a:pt x="155" y="284"/>
                    <a:pt x="154" y="284"/>
                  </a:cubicBezTo>
                  <a:cubicBezTo>
                    <a:pt x="148" y="284"/>
                    <a:pt x="138" y="295"/>
                    <a:pt x="134" y="299"/>
                  </a:cubicBezTo>
                  <a:cubicBezTo>
                    <a:pt x="132" y="301"/>
                    <a:pt x="130" y="303"/>
                    <a:pt x="123" y="299"/>
                  </a:cubicBezTo>
                  <a:cubicBezTo>
                    <a:pt x="119" y="297"/>
                    <a:pt x="115" y="293"/>
                    <a:pt x="114" y="287"/>
                  </a:cubicBezTo>
                  <a:cubicBezTo>
                    <a:pt x="113" y="282"/>
                    <a:pt x="114" y="276"/>
                    <a:pt x="117" y="272"/>
                  </a:cubicBezTo>
                  <a:cubicBezTo>
                    <a:pt x="117" y="272"/>
                    <a:pt x="118" y="272"/>
                    <a:pt x="118" y="272"/>
                  </a:cubicBezTo>
                  <a:cubicBezTo>
                    <a:pt x="120" y="270"/>
                    <a:pt x="125" y="271"/>
                    <a:pt x="131" y="273"/>
                  </a:cubicBezTo>
                  <a:cubicBezTo>
                    <a:pt x="134" y="273"/>
                    <a:pt x="138" y="274"/>
                    <a:pt x="140" y="274"/>
                  </a:cubicBezTo>
                  <a:cubicBezTo>
                    <a:pt x="140" y="270"/>
                    <a:pt x="140" y="265"/>
                    <a:pt x="139" y="261"/>
                  </a:cubicBezTo>
                  <a:cubicBezTo>
                    <a:pt x="138" y="247"/>
                    <a:pt x="136" y="230"/>
                    <a:pt x="152" y="212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2"/>
                    <a:pt x="151" y="212"/>
                    <a:pt x="150" y="212"/>
                  </a:cubicBezTo>
                  <a:cubicBezTo>
                    <a:pt x="146" y="212"/>
                    <a:pt x="145" y="210"/>
                    <a:pt x="144" y="209"/>
                  </a:cubicBezTo>
                  <a:cubicBezTo>
                    <a:pt x="143" y="208"/>
                    <a:pt x="143" y="207"/>
                    <a:pt x="144" y="206"/>
                  </a:cubicBezTo>
                  <a:close/>
                  <a:moveTo>
                    <a:pt x="120" y="104"/>
                  </a:moveTo>
                  <a:cubicBezTo>
                    <a:pt x="112" y="114"/>
                    <a:pt x="105" y="125"/>
                    <a:pt x="100" y="136"/>
                  </a:cubicBezTo>
                  <a:cubicBezTo>
                    <a:pt x="107" y="135"/>
                    <a:pt x="116" y="138"/>
                    <a:pt x="121" y="144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3" y="145"/>
                    <a:pt x="124" y="145"/>
                  </a:cubicBezTo>
                  <a:cubicBezTo>
                    <a:pt x="125" y="144"/>
                    <a:pt x="126" y="143"/>
                    <a:pt x="128" y="143"/>
                  </a:cubicBezTo>
                  <a:cubicBezTo>
                    <a:pt x="128" y="143"/>
                    <a:pt x="129" y="143"/>
                    <a:pt x="130" y="143"/>
                  </a:cubicBezTo>
                  <a:cubicBezTo>
                    <a:pt x="130" y="144"/>
                    <a:pt x="130" y="144"/>
                    <a:pt x="131" y="144"/>
                  </a:cubicBezTo>
                  <a:cubicBezTo>
                    <a:pt x="132" y="147"/>
                    <a:pt x="131" y="149"/>
                    <a:pt x="131" y="150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9" y="156"/>
                    <a:pt x="147" y="155"/>
                    <a:pt x="155" y="148"/>
                  </a:cubicBezTo>
                  <a:cubicBezTo>
                    <a:pt x="150" y="142"/>
                    <a:pt x="150" y="137"/>
                    <a:pt x="150" y="131"/>
                  </a:cubicBezTo>
                  <a:cubicBezTo>
                    <a:pt x="150" y="129"/>
                    <a:pt x="150" y="126"/>
                    <a:pt x="149" y="124"/>
                  </a:cubicBezTo>
                  <a:cubicBezTo>
                    <a:pt x="149" y="120"/>
                    <a:pt x="150" y="118"/>
                    <a:pt x="152" y="117"/>
                  </a:cubicBezTo>
                  <a:cubicBezTo>
                    <a:pt x="153" y="115"/>
                    <a:pt x="154" y="114"/>
                    <a:pt x="154" y="111"/>
                  </a:cubicBezTo>
                  <a:cubicBezTo>
                    <a:pt x="153" y="110"/>
                    <a:pt x="152" y="110"/>
                    <a:pt x="151" y="110"/>
                  </a:cubicBezTo>
                  <a:cubicBezTo>
                    <a:pt x="147" y="110"/>
                    <a:pt x="141" y="110"/>
                    <a:pt x="137" y="105"/>
                  </a:cubicBezTo>
                  <a:cubicBezTo>
                    <a:pt x="136" y="102"/>
                    <a:pt x="135" y="102"/>
                    <a:pt x="135" y="102"/>
                  </a:cubicBezTo>
                  <a:cubicBezTo>
                    <a:pt x="134" y="102"/>
                    <a:pt x="132" y="103"/>
                    <a:pt x="129" y="105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6" y="107"/>
                    <a:pt x="125" y="107"/>
                    <a:pt x="124" y="106"/>
                  </a:cubicBezTo>
                  <a:cubicBezTo>
                    <a:pt x="123" y="106"/>
                    <a:pt x="122" y="105"/>
                    <a:pt x="121" y="104"/>
                  </a:cubicBezTo>
                  <a:cubicBezTo>
                    <a:pt x="121" y="104"/>
                    <a:pt x="121" y="104"/>
                    <a:pt x="120" y="104"/>
                  </a:cubicBezTo>
                  <a:close/>
                  <a:moveTo>
                    <a:pt x="417" y="354"/>
                  </a:moveTo>
                  <a:cubicBezTo>
                    <a:pt x="410" y="348"/>
                    <a:pt x="400" y="348"/>
                    <a:pt x="394" y="354"/>
                  </a:cubicBezTo>
                  <a:cubicBezTo>
                    <a:pt x="363" y="384"/>
                    <a:pt x="324" y="405"/>
                    <a:pt x="281" y="413"/>
                  </a:cubicBezTo>
                  <a:cubicBezTo>
                    <a:pt x="263" y="416"/>
                    <a:pt x="245" y="417"/>
                    <a:pt x="226" y="415"/>
                  </a:cubicBezTo>
                  <a:cubicBezTo>
                    <a:pt x="129" y="406"/>
                    <a:pt x="53" y="333"/>
                    <a:pt x="37" y="241"/>
                  </a:cubicBezTo>
                  <a:cubicBezTo>
                    <a:pt x="33" y="224"/>
                    <a:pt x="32" y="205"/>
                    <a:pt x="34" y="186"/>
                  </a:cubicBezTo>
                  <a:cubicBezTo>
                    <a:pt x="40" y="121"/>
                    <a:pt x="74" y="66"/>
                    <a:pt x="123" y="32"/>
                  </a:cubicBezTo>
                  <a:cubicBezTo>
                    <a:pt x="131" y="27"/>
                    <a:pt x="132" y="17"/>
                    <a:pt x="127" y="9"/>
                  </a:cubicBezTo>
                  <a:cubicBezTo>
                    <a:pt x="122" y="2"/>
                    <a:pt x="112" y="0"/>
                    <a:pt x="105" y="5"/>
                  </a:cubicBezTo>
                  <a:cubicBezTo>
                    <a:pt x="48" y="45"/>
                    <a:pt x="8" y="109"/>
                    <a:pt x="2" y="183"/>
                  </a:cubicBezTo>
                  <a:cubicBezTo>
                    <a:pt x="0" y="205"/>
                    <a:pt x="1" y="226"/>
                    <a:pt x="5" y="247"/>
                  </a:cubicBezTo>
                  <a:cubicBezTo>
                    <a:pt x="23" y="353"/>
                    <a:pt x="111" y="437"/>
                    <a:pt x="223" y="447"/>
                  </a:cubicBezTo>
                  <a:cubicBezTo>
                    <a:pt x="245" y="449"/>
                    <a:pt x="266" y="448"/>
                    <a:pt x="287" y="444"/>
                  </a:cubicBezTo>
                  <a:cubicBezTo>
                    <a:pt x="337" y="436"/>
                    <a:pt x="382" y="412"/>
                    <a:pt x="416" y="377"/>
                  </a:cubicBezTo>
                  <a:cubicBezTo>
                    <a:pt x="423" y="371"/>
                    <a:pt x="423" y="360"/>
                    <a:pt x="417" y="3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1" name="组合 6"/>
            <p:cNvGrpSpPr/>
            <p:nvPr/>
          </p:nvGrpSpPr>
          <p:grpSpPr>
            <a:xfrm>
              <a:off x="6748244" y="2138375"/>
              <a:ext cx="536080" cy="531799"/>
              <a:chOff x="4848730" y="4134717"/>
              <a:chExt cx="795338" cy="788988"/>
            </a:xfrm>
            <a:solidFill>
              <a:schemeClr val="bg1"/>
            </a:solidFill>
          </p:grpSpPr>
          <p:sp>
            <p:nvSpPr>
              <p:cNvPr id="1048758" name="Freeform 124"/>
              <p:cNvSpPr>
                <a:spLocks noEditPoints="1"/>
              </p:cNvSpPr>
              <p:nvPr/>
            </p:nvSpPr>
            <p:spPr bwMode="auto">
              <a:xfrm>
                <a:off x="4848730" y="4134717"/>
                <a:ext cx="322263" cy="769938"/>
              </a:xfrm>
              <a:custGeom>
                <a:avLst/>
                <a:gdLst>
                  <a:gd name="T0" fmla="*/ 52 w 86"/>
                  <a:gd name="T1" fmla="*/ 200 h 205"/>
                  <a:gd name="T2" fmla="*/ 43 w 86"/>
                  <a:gd name="T3" fmla="*/ 192 h 205"/>
                  <a:gd name="T4" fmla="*/ 52 w 86"/>
                  <a:gd name="T5" fmla="*/ 184 h 205"/>
                  <a:gd name="T6" fmla="*/ 55 w 86"/>
                  <a:gd name="T7" fmla="*/ 184 h 205"/>
                  <a:gd name="T8" fmla="*/ 61 w 86"/>
                  <a:gd name="T9" fmla="*/ 167 h 205"/>
                  <a:gd name="T10" fmla="*/ 58 w 86"/>
                  <a:gd name="T11" fmla="*/ 168 h 205"/>
                  <a:gd name="T12" fmla="*/ 54 w 86"/>
                  <a:gd name="T13" fmla="*/ 165 h 205"/>
                  <a:gd name="T14" fmla="*/ 58 w 86"/>
                  <a:gd name="T15" fmla="*/ 161 h 205"/>
                  <a:gd name="T16" fmla="*/ 62 w 86"/>
                  <a:gd name="T17" fmla="*/ 164 h 205"/>
                  <a:gd name="T18" fmla="*/ 72 w 86"/>
                  <a:gd name="T19" fmla="*/ 134 h 205"/>
                  <a:gd name="T20" fmla="*/ 72 w 86"/>
                  <a:gd name="T21" fmla="*/ 21 h 205"/>
                  <a:gd name="T22" fmla="*/ 76 w 86"/>
                  <a:gd name="T23" fmla="*/ 21 h 205"/>
                  <a:gd name="T24" fmla="*/ 86 w 86"/>
                  <a:gd name="T25" fmla="*/ 10 h 205"/>
                  <a:gd name="T26" fmla="*/ 76 w 86"/>
                  <a:gd name="T27" fmla="*/ 0 h 205"/>
                  <a:gd name="T28" fmla="*/ 11 w 86"/>
                  <a:gd name="T29" fmla="*/ 0 h 205"/>
                  <a:gd name="T30" fmla="*/ 0 w 86"/>
                  <a:gd name="T31" fmla="*/ 10 h 205"/>
                  <a:gd name="T32" fmla="*/ 11 w 86"/>
                  <a:gd name="T33" fmla="*/ 21 h 205"/>
                  <a:gd name="T34" fmla="*/ 16 w 86"/>
                  <a:gd name="T35" fmla="*/ 21 h 205"/>
                  <a:gd name="T36" fmla="*/ 16 w 86"/>
                  <a:gd name="T37" fmla="*/ 188 h 205"/>
                  <a:gd name="T38" fmla="*/ 33 w 86"/>
                  <a:gd name="T39" fmla="*/ 205 h 205"/>
                  <a:gd name="T40" fmla="*/ 55 w 86"/>
                  <a:gd name="T41" fmla="*/ 205 h 205"/>
                  <a:gd name="T42" fmla="*/ 58 w 86"/>
                  <a:gd name="T43" fmla="*/ 205 h 205"/>
                  <a:gd name="T44" fmla="*/ 55 w 86"/>
                  <a:gd name="T45" fmla="*/ 199 h 205"/>
                  <a:gd name="T46" fmla="*/ 52 w 86"/>
                  <a:gd name="T47" fmla="*/ 200 h 205"/>
                  <a:gd name="T48" fmla="*/ 28 w 86"/>
                  <a:gd name="T49" fmla="*/ 135 h 205"/>
                  <a:gd name="T50" fmla="*/ 28 w 86"/>
                  <a:gd name="T51" fmla="*/ 21 h 205"/>
                  <a:gd name="T52" fmla="*/ 59 w 86"/>
                  <a:gd name="T53" fmla="*/ 21 h 205"/>
                  <a:gd name="T54" fmla="*/ 59 w 86"/>
                  <a:gd name="T55" fmla="*/ 135 h 205"/>
                  <a:gd name="T56" fmla="*/ 28 w 86"/>
                  <a:gd name="T57" fmla="*/ 13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205">
                    <a:moveTo>
                      <a:pt x="52" y="200"/>
                    </a:moveTo>
                    <a:cubicBezTo>
                      <a:pt x="47" y="200"/>
                      <a:pt x="43" y="196"/>
                      <a:pt x="43" y="192"/>
                    </a:cubicBezTo>
                    <a:cubicBezTo>
                      <a:pt x="43" y="187"/>
                      <a:pt x="47" y="184"/>
                      <a:pt x="52" y="184"/>
                    </a:cubicBezTo>
                    <a:cubicBezTo>
                      <a:pt x="53" y="184"/>
                      <a:pt x="54" y="184"/>
                      <a:pt x="55" y="184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0" y="168"/>
                      <a:pt x="59" y="168"/>
                      <a:pt x="58" y="168"/>
                    </a:cubicBezTo>
                    <a:cubicBezTo>
                      <a:pt x="55" y="168"/>
                      <a:pt x="54" y="167"/>
                      <a:pt x="54" y="165"/>
                    </a:cubicBezTo>
                    <a:cubicBezTo>
                      <a:pt x="54" y="162"/>
                      <a:pt x="55" y="161"/>
                      <a:pt x="58" y="161"/>
                    </a:cubicBezTo>
                    <a:cubicBezTo>
                      <a:pt x="60" y="161"/>
                      <a:pt x="61" y="162"/>
                      <a:pt x="62" y="164"/>
                    </a:cubicBezTo>
                    <a:cubicBezTo>
                      <a:pt x="72" y="134"/>
                      <a:pt x="72" y="134"/>
                      <a:pt x="72" y="134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2" y="21"/>
                      <a:pt x="86" y="16"/>
                      <a:pt x="86" y="10"/>
                    </a:cubicBezTo>
                    <a:cubicBezTo>
                      <a:pt x="86" y="5"/>
                      <a:pt x="82" y="0"/>
                      <a:pt x="7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98"/>
                      <a:pt x="23" y="205"/>
                      <a:pt x="33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7" y="205"/>
                      <a:pt x="58" y="205"/>
                    </a:cubicBezTo>
                    <a:cubicBezTo>
                      <a:pt x="57" y="203"/>
                      <a:pt x="56" y="201"/>
                      <a:pt x="55" y="199"/>
                    </a:cubicBezTo>
                    <a:cubicBezTo>
                      <a:pt x="54" y="200"/>
                      <a:pt x="53" y="200"/>
                      <a:pt x="52" y="200"/>
                    </a:cubicBezTo>
                    <a:close/>
                    <a:moveTo>
                      <a:pt x="28" y="135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8759" name="Freeform 125"/>
              <p:cNvSpPr>
                <a:spLocks noEditPoints="1"/>
              </p:cNvSpPr>
              <p:nvPr/>
            </p:nvSpPr>
            <p:spPr bwMode="auto">
              <a:xfrm>
                <a:off x="5066218" y="4198217"/>
                <a:ext cx="577850" cy="725488"/>
              </a:xfrm>
              <a:custGeom>
                <a:avLst/>
                <a:gdLst>
                  <a:gd name="T0" fmla="*/ 118 w 154"/>
                  <a:gd name="T1" fmla="*/ 69 h 193"/>
                  <a:gd name="T2" fmla="*/ 118 w 154"/>
                  <a:gd name="T3" fmla="*/ 22 h 193"/>
                  <a:gd name="T4" fmla="*/ 126 w 154"/>
                  <a:gd name="T5" fmla="*/ 11 h 193"/>
                  <a:gd name="T6" fmla="*/ 115 w 154"/>
                  <a:gd name="T7" fmla="*/ 0 h 193"/>
                  <a:gd name="T8" fmla="*/ 39 w 154"/>
                  <a:gd name="T9" fmla="*/ 0 h 193"/>
                  <a:gd name="T10" fmla="*/ 28 w 154"/>
                  <a:gd name="T11" fmla="*/ 11 h 193"/>
                  <a:gd name="T12" fmla="*/ 34 w 154"/>
                  <a:gd name="T13" fmla="*/ 21 h 193"/>
                  <a:gd name="T14" fmla="*/ 34 w 154"/>
                  <a:gd name="T15" fmla="*/ 69 h 193"/>
                  <a:gd name="T16" fmla="*/ 0 w 154"/>
                  <a:gd name="T17" fmla="*/ 174 h 193"/>
                  <a:gd name="T18" fmla="*/ 19 w 154"/>
                  <a:gd name="T19" fmla="*/ 192 h 193"/>
                  <a:gd name="T20" fmla="*/ 19 w 154"/>
                  <a:gd name="T21" fmla="*/ 192 h 193"/>
                  <a:gd name="T22" fmla="*/ 19 w 154"/>
                  <a:gd name="T23" fmla="*/ 192 h 193"/>
                  <a:gd name="T24" fmla="*/ 25 w 154"/>
                  <a:gd name="T25" fmla="*/ 193 h 193"/>
                  <a:gd name="T26" fmla="*/ 129 w 154"/>
                  <a:gd name="T27" fmla="*/ 193 h 193"/>
                  <a:gd name="T28" fmla="*/ 154 w 154"/>
                  <a:gd name="T29" fmla="*/ 174 h 193"/>
                  <a:gd name="T30" fmla="*/ 118 w 154"/>
                  <a:gd name="T31" fmla="*/ 69 h 193"/>
                  <a:gd name="T32" fmla="*/ 49 w 154"/>
                  <a:gd name="T33" fmla="*/ 72 h 193"/>
                  <a:gd name="T34" fmla="*/ 49 w 154"/>
                  <a:gd name="T35" fmla="*/ 26 h 193"/>
                  <a:gd name="T36" fmla="*/ 104 w 154"/>
                  <a:gd name="T37" fmla="*/ 26 h 193"/>
                  <a:gd name="T38" fmla="*/ 104 w 154"/>
                  <a:gd name="T39" fmla="*/ 72 h 193"/>
                  <a:gd name="T40" fmla="*/ 109 w 154"/>
                  <a:gd name="T41" fmla="*/ 87 h 193"/>
                  <a:gd name="T42" fmla="*/ 44 w 154"/>
                  <a:gd name="T43" fmla="*/ 87 h 193"/>
                  <a:gd name="T44" fmla="*/ 49 w 154"/>
                  <a:gd name="T45" fmla="*/ 72 h 193"/>
                  <a:gd name="T46" fmla="*/ 58 w 154"/>
                  <a:gd name="T47" fmla="*/ 138 h 193"/>
                  <a:gd name="T48" fmla="*/ 54 w 154"/>
                  <a:gd name="T49" fmla="*/ 135 h 193"/>
                  <a:gd name="T50" fmla="*/ 58 w 154"/>
                  <a:gd name="T51" fmla="*/ 131 h 193"/>
                  <a:gd name="T52" fmla="*/ 62 w 154"/>
                  <a:gd name="T53" fmla="*/ 135 h 193"/>
                  <a:gd name="T54" fmla="*/ 58 w 154"/>
                  <a:gd name="T55" fmla="*/ 138 h 193"/>
                  <a:gd name="T56" fmla="*/ 80 w 154"/>
                  <a:gd name="T57" fmla="*/ 146 h 193"/>
                  <a:gd name="T58" fmla="*/ 76 w 154"/>
                  <a:gd name="T59" fmla="*/ 142 h 193"/>
                  <a:gd name="T60" fmla="*/ 80 w 154"/>
                  <a:gd name="T61" fmla="*/ 138 h 193"/>
                  <a:gd name="T62" fmla="*/ 84 w 154"/>
                  <a:gd name="T63" fmla="*/ 142 h 193"/>
                  <a:gd name="T64" fmla="*/ 80 w 154"/>
                  <a:gd name="T65" fmla="*/ 146 h 193"/>
                  <a:gd name="T66" fmla="*/ 80 w 154"/>
                  <a:gd name="T67" fmla="*/ 108 h 193"/>
                  <a:gd name="T68" fmla="*/ 84 w 154"/>
                  <a:gd name="T69" fmla="*/ 104 h 193"/>
                  <a:gd name="T70" fmla="*/ 88 w 154"/>
                  <a:gd name="T71" fmla="*/ 108 h 193"/>
                  <a:gd name="T72" fmla="*/ 84 w 154"/>
                  <a:gd name="T73" fmla="*/ 111 h 193"/>
                  <a:gd name="T74" fmla="*/ 80 w 154"/>
                  <a:gd name="T75" fmla="*/ 108 h 193"/>
                  <a:gd name="T76" fmla="*/ 90 w 154"/>
                  <a:gd name="T77" fmla="*/ 173 h 193"/>
                  <a:gd name="T78" fmla="*/ 86 w 154"/>
                  <a:gd name="T79" fmla="*/ 169 h 193"/>
                  <a:gd name="T80" fmla="*/ 90 w 154"/>
                  <a:gd name="T81" fmla="*/ 165 h 193"/>
                  <a:gd name="T82" fmla="*/ 94 w 154"/>
                  <a:gd name="T83" fmla="*/ 169 h 193"/>
                  <a:gd name="T84" fmla="*/ 90 w 154"/>
                  <a:gd name="T85" fmla="*/ 173 h 193"/>
                  <a:gd name="T86" fmla="*/ 104 w 154"/>
                  <a:gd name="T87" fmla="*/ 145 h 193"/>
                  <a:gd name="T88" fmla="*/ 108 w 154"/>
                  <a:gd name="T89" fmla="*/ 141 h 193"/>
                  <a:gd name="T90" fmla="*/ 112 w 154"/>
                  <a:gd name="T91" fmla="*/ 145 h 193"/>
                  <a:gd name="T92" fmla="*/ 108 w 154"/>
                  <a:gd name="T93" fmla="*/ 149 h 193"/>
                  <a:gd name="T94" fmla="*/ 104 w 154"/>
                  <a:gd name="T95" fmla="*/ 145 h 193"/>
                  <a:gd name="T96" fmla="*/ 117 w 154"/>
                  <a:gd name="T97" fmla="*/ 167 h 193"/>
                  <a:gd name="T98" fmla="*/ 109 w 154"/>
                  <a:gd name="T99" fmla="*/ 159 h 193"/>
                  <a:gd name="T100" fmla="*/ 117 w 154"/>
                  <a:gd name="T101" fmla="*/ 151 h 193"/>
                  <a:gd name="T102" fmla="*/ 126 w 154"/>
                  <a:gd name="T103" fmla="*/ 159 h 193"/>
                  <a:gd name="T104" fmla="*/ 117 w 154"/>
                  <a:gd name="T10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" h="193">
                    <a:moveTo>
                      <a:pt x="118" y="69"/>
                    </a:moveTo>
                    <a:cubicBezTo>
                      <a:pt x="118" y="22"/>
                      <a:pt x="118" y="22"/>
                      <a:pt x="118" y="22"/>
                    </a:cubicBezTo>
                    <a:cubicBezTo>
                      <a:pt x="123" y="20"/>
                      <a:pt x="126" y="16"/>
                      <a:pt x="126" y="11"/>
                    </a:cubicBezTo>
                    <a:cubicBezTo>
                      <a:pt x="126" y="5"/>
                      <a:pt x="121" y="0"/>
                      <a:pt x="11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3" y="0"/>
                      <a:pt x="28" y="5"/>
                      <a:pt x="28" y="11"/>
                    </a:cubicBezTo>
                    <a:cubicBezTo>
                      <a:pt x="28" y="16"/>
                      <a:pt x="31" y="19"/>
                      <a:pt x="34" y="21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3"/>
                      <a:pt x="8" y="190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21" y="193"/>
                      <a:pt x="23" y="193"/>
                      <a:pt x="25" y="193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43" y="193"/>
                      <a:pt x="154" y="184"/>
                      <a:pt x="154" y="174"/>
                    </a:cubicBezTo>
                    <a:lnTo>
                      <a:pt x="118" y="69"/>
                    </a:lnTo>
                    <a:close/>
                    <a:moveTo>
                      <a:pt x="49" y="72"/>
                    </a:moveTo>
                    <a:cubicBezTo>
                      <a:pt x="49" y="26"/>
                      <a:pt x="49" y="26"/>
                      <a:pt x="49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44" y="87"/>
                      <a:pt x="44" y="87"/>
                      <a:pt x="44" y="87"/>
                    </a:cubicBezTo>
                    <a:lnTo>
                      <a:pt x="49" y="72"/>
                    </a:lnTo>
                    <a:close/>
                    <a:moveTo>
                      <a:pt x="58" y="138"/>
                    </a:moveTo>
                    <a:cubicBezTo>
                      <a:pt x="55" y="138"/>
                      <a:pt x="54" y="137"/>
                      <a:pt x="54" y="135"/>
                    </a:cubicBezTo>
                    <a:cubicBezTo>
                      <a:pt x="54" y="132"/>
                      <a:pt x="55" y="131"/>
                      <a:pt x="58" y="131"/>
                    </a:cubicBezTo>
                    <a:cubicBezTo>
                      <a:pt x="60" y="131"/>
                      <a:pt x="62" y="132"/>
                      <a:pt x="62" y="135"/>
                    </a:cubicBezTo>
                    <a:cubicBezTo>
                      <a:pt x="62" y="137"/>
                      <a:pt x="60" y="138"/>
                      <a:pt x="58" y="138"/>
                    </a:cubicBezTo>
                    <a:close/>
                    <a:moveTo>
                      <a:pt x="80" y="146"/>
                    </a:moveTo>
                    <a:cubicBezTo>
                      <a:pt x="78" y="146"/>
                      <a:pt x="76" y="144"/>
                      <a:pt x="76" y="142"/>
                    </a:cubicBezTo>
                    <a:cubicBezTo>
                      <a:pt x="76" y="140"/>
                      <a:pt x="78" y="138"/>
                      <a:pt x="80" y="138"/>
                    </a:cubicBezTo>
                    <a:cubicBezTo>
                      <a:pt x="82" y="138"/>
                      <a:pt x="84" y="140"/>
                      <a:pt x="84" y="142"/>
                    </a:cubicBezTo>
                    <a:cubicBezTo>
                      <a:pt x="84" y="144"/>
                      <a:pt x="82" y="146"/>
                      <a:pt x="80" y="146"/>
                    </a:cubicBezTo>
                    <a:close/>
                    <a:moveTo>
                      <a:pt x="80" y="108"/>
                    </a:moveTo>
                    <a:cubicBezTo>
                      <a:pt x="80" y="105"/>
                      <a:pt x="82" y="104"/>
                      <a:pt x="84" y="104"/>
                    </a:cubicBezTo>
                    <a:cubicBezTo>
                      <a:pt x="87" y="104"/>
                      <a:pt x="88" y="105"/>
                      <a:pt x="88" y="108"/>
                    </a:cubicBezTo>
                    <a:cubicBezTo>
                      <a:pt x="88" y="110"/>
                      <a:pt x="87" y="111"/>
                      <a:pt x="84" y="111"/>
                    </a:cubicBezTo>
                    <a:cubicBezTo>
                      <a:pt x="82" y="111"/>
                      <a:pt x="80" y="110"/>
                      <a:pt x="80" y="108"/>
                    </a:cubicBezTo>
                    <a:close/>
                    <a:moveTo>
                      <a:pt x="90" y="173"/>
                    </a:moveTo>
                    <a:cubicBezTo>
                      <a:pt x="88" y="173"/>
                      <a:pt x="86" y="171"/>
                      <a:pt x="86" y="169"/>
                    </a:cubicBezTo>
                    <a:cubicBezTo>
                      <a:pt x="86" y="167"/>
                      <a:pt x="88" y="165"/>
                      <a:pt x="90" y="165"/>
                    </a:cubicBezTo>
                    <a:cubicBezTo>
                      <a:pt x="92" y="165"/>
                      <a:pt x="94" y="167"/>
                      <a:pt x="94" y="169"/>
                    </a:cubicBezTo>
                    <a:cubicBezTo>
                      <a:pt x="94" y="171"/>
                      <a:pt x="92" y="173"/>
                      <a:pt x="90" y="173"/>
                    </a:cubicBezTo>
                    <a:close/>
                    <a:moveTo>
                      <a:pt x="104" y="145"/>
                    </a:moveTo>
                    <a:cubicBezTo>
                      <a:pt x="104" y="143"/>
                      <a:pt x="106" y="141"/>
                      <a:pt x="108" y="141"/>
                    </a:cubicBezTo>
                    <a:cubicBezTo>
                      <a:pt x="110" y="141"/>
                      <a:pt x="112" y="143"/>
                      <a:pt x="112" y="145"/>
                    </a:cubicBezTo>
                    <a:cubicBezTo>
                      <a:pt x="112" y="147"/>
                      <a:pt x="110" y="149"/>
                      <a:pt x="108" y="149"/>
                    </a:cubicBezTo>
                    <a:cubicBezTo>
                      <a:pt x="106" y="149"/>
                      <a:pt x="104" y="147"/>
                      <a:pt x="104" y="145"/>
                    </a:cubicBezTo>
                    <a:close/>
                    <a:moveTo>
                      <a:pt x="117" y="167"/>
                    </a:moveTo>
                    <a:cubicBezTo>
                      <a:pt x="113" y="167"/>
                      <a:pt x="109" y="164"/>
                      <a:pt x="109" y="159"/>
                    </a:cubicBezTo>
                    <a:cubicBezTo>
                      <a:pt x="109" y="155"/>
                      <a:pt x="113" y="151"/>
                      <a:pt x="117" y="151"/>
                    </a:cubicBezTo>
                    <a:cubicBezTo>
                      <a:pt x="122" y="151"/>
                      <a:pt x="126" y="155"/>
                      <a:pt x="126" y="159"/>
                    </a:cubicBezTo>
                    <a:cubicBezTo>
                      <a:pt x="126" y="164"/>
                      <a:pt x="122" y="167"/>
                      <a:pt x="117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组合 11"/>
            <p:cNvGrpSpPr/>
            <p:nvPr/>
          </p:nvGrpSpPr>
          <p:grpSpPr>
            <a:xfrm>
              <a:off x="2379942" y="1751206"/>
              <a:ext cx="3242675" cy="1283792"/>
              <a:chOff x="880497" y="1472621"/>
              <a:chExt cx="3242675" cy="1283792"/>
            </a:xfrm>
          </p:grpSpPr>
          <p:sp>
            <p:nvSpPr>
              <p:cNvPr id="1048760" name="矩形 9"/>
              <p:cNvSpPr/>
              <p:nvPr/>
            </p:nvSpPr>
            <p:spPr>
              <a:xfrm>
                <a:off x="880497" y="2036323"/>
                <a:ext cx="3242675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61" name="矩形 10"/>
              <p:cNvSpPr/>
              <p:nvPr/>
            </p:nvSpPr>
            <p:spPr>
              <a:xfrm>
                <a:off x="880497" y="1472621"/>
                <a:ext cx="289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" name="组合 12"/>
            <p:cNvGrpSpPr/>
            <p:nvPr/>
          </p:nvGrpSpPr>
          <p:grpSpPr>
            <a:xfrm>
              <a:off x="2379942" y="4207067"/>
              <a:ext cx="3242675" cy="1283792"/>
              <a:chOff x="880497" y="1472621"/>
              <a:chExt cx="3242675" cy="1283792"/>
            </a:xfrm>
          </p:grpSpPr>
          <p:sp>
            <p:nvSpPr>
              <p:cNvPr id="1048762" name="矩形 13"/>
              <p:cNvSpPr/>
              <p:nvPr/>
            </p:nvSpPr>
            <p:spPr>
              <a:xfrm>
                <a:off x="880497" y="2036323"/>
                <a:ext cx="3242675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63" name="矩形 14"/>
              <p:cNvSpPr/>
              <p:nvPr/>
            </p:nvSpPr>
            <p:spPr>
              <a:xfrm>
                <a:off x="880497" y="1472621"/>
                <a:ext cx="289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" name="组合 15"/>
            <p:cNvGrpSpPr/>
            <p:nvPr/>
          </p:nvGrpSpPr>
          <p:grpSpPr>
            <a:xfrm>
              <a:off x="7893638" y="1751206"/>
              <a:ext cx="3242675" cy="1283792"/>
              <a:chOff x="880497" y="1472621"/>
              <a:chExt cx="3242675" cy="1283792"/>
            </a:xfrm>
          </p:grpSpPr>
          <p:sp>
            <p:nvSpPr>
              <p:cNvPr id="1048764" name="矩形 16"/>
              <p:cNvSpPr/>
              <p:nvPr/>
            </p:nvSpPr>
            <p:spPr>
              <a:xfrm>
                <a:off x="880497" y="2036323"/>
                <a:ext cx="3242675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65" name="矩形 17"/>
              <p:cNvSpPr/>
              <p:nvPr/>
            </p:nvSpPr>
            <p:spPr>
              <a:xfrm>
                <a:off x="880497" y="1472621"/>
                <a:ext cx="289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" name="组合 18"/>
            <p:cNvGrpSpPr/>
            <p:nvPr/>
          </p:nvGrpSpPr>
          <p:grpSpPr>
            <a:xfrm>
              <a:off x="7893638" y="4207067"/>
              <a:ext cx="3242675" cy="1283792"/>
              <a:chOff x="880497" y="1472621"/>
              <a:chExt cx="3242675" cy="1283792"/>
            </a:xfrm>
          </p:grpSpPr>
          <p:sp>
            <p:nvSpPr>
              <p:cNvPr id="1048766" name="矩形 19"/>
              <p:cNvSpPr/>
              <p:nvPr/>
            </p:nvSpPr>
            <p:spPr>
              <a:xfrm>
                <a:off x="880497" y="2036323"/>
                <a:ext cx="3242675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67" name="矩形 20"/>
              <p:cNvSpPr/>
              <p:nvPr/>
            </p:nvSpPr>
            <p:spPr>
              <a:xfrm>
                <a:off x="880497" y="1472621"/>
                <a:ext cx="289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enter your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8768" name="TextBox 1048767"/>
          <p:cNvSpPr txBox="1"/>
          <p:nvPr/>
        </p:nvSpPr>
        <p:spPr>
          <a:xfrm>
            <a:off x="3200337" y="3219450"/>
            <a:ext cx="707960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Answer - 3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72" name="矩形 5"/>
          <p:cNvSpPr/>
          <p:nvPr/>
        </p:nvSpPr>
        <p:spPr>
          <a:xfrm>
            <a:off x="2945717" y="-4693921"/>
            <a:ext cx="8239125" cy="11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2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Enter a headline</a:t>
            </a:r>
            <a:endParaRPr lang="zh-CN" altLang="en-US" sz="7200" b="1" dirty="0">
              <a:blipFill>
                <a:blip r:embed="rId3"/>
                <a:stretch>
                  <a:fillRect/>
                </a:stretch>
              </a:blipFill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8773" name="矩形 7"/>
          <p:cNvSpPr/>
          <p:nvPr/>
        </p:nvSpPr>
        <p:spPr>
          <a:xfrm>
            <a:off x="3609394" y="-4796454"/>
            <a:ext cx="799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r>
              <a:rPr lang="en-US" altLang="zh-CN" sz="28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FOR STUDENTS</a:t>
            </a:r>
            <a:endParaRPr lang="zh-CN" altLang="zh-CN" sz="2800" b="1" dirty="0">
              <a:blipFill>
                <a:blip r:embed="rId3"/>
                <a:stretch>
                  <a:fillRect/>
                </a:stretch>
              </a:blipFill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59" name="组合 1"/>
          <p:cNvGrpSpPr/>
          <p:nvPr/>
        </p:nvGrpSpPr>
        <p:grpSpPr>
          <a:xfrm>
            <a:off x="6096000" y="-6231441"/>
            <a:ext cx="2844342" cy="1434987"/>
            <a:chOff x="5452863" y="1451773"/>
            <a:chExt cx="1237056" cy="1434987"/>
          </a:xfrm>
        </p:grpSpPr>
        <p:sp>
          <p:nvSpPr>
            <p:cNvPr id="1048774" name="六边形 6"/>
            <p:cNvSpPr/>
            <p:nvPr/>
          </p:nvSpPr>
          <p:spPr>
            <a:xfrm rot="5400000">
              <a:off x="5353897" y="1550739"/>
              <a:ext cx="1434987" cy="1237056"/>
            </a:xfrm>
            <a:custGeom>
              <a:avLst/>
              <a:gdLst>
                <a:gd name="connsiteX0" fmla="*/ 0 w 1543970"/>
                <a:gd name="connsiteY0" fmla="*/ 665504 h 1331008"/>
                <a:gd name="connsiteX1" fmla="*/ 387723 w 1543970"/>
                <a:gd name="connsiteY1" fmla="*/ 0 h 1331008"/>
                <a:gd name="connsiteX2" fmla="*/ 1156247 w 1543970"/>
                <a:gd name="connsiteY2" fmla="*/ 0 h 1331008"/>
                <a:gd name="connsiteX3" fmla="*/ 1543970 w 1543970"/>
                <a:gd name="connsiteY3" fmla="*/ 665504 h 1331008"/>
                <a:gd name="connsiteX4" fmla="*/ 1156247 w 1543970"/>
                <a:gd name="connsiteY4" fmla="*/ 1331008 h 1331008"/>
                <a:gd name="connsiteX5" fmla="*/ 387723 w 1543970"/>
                <a:gd name="connsiteY5" fmla="*/ 1331008 h 1331008"/>
                <a:gd name="connsiteX6" fmla="*/ 0 w 1543970"/>
                <a:gd name="connsiteY6" fmla="*/ 665504 h 1331008"/>
                <a:gd name="connsiteX0-1" fmla="*/ 5324014 w 6867984"/>
                <a:gd name="connsiteY0-2" fmla="*/ 3439788 h 4105292"/>
                <a:gd name="connsiteX1-3" fmla="*/ 0 w 6867984"/>
                <a:gd name="connsiteY1-4" fmla="*/ 0 h 4105292"/>
                <a:gd name="connsiteX2-5" fmla="*/ 5711737 w 6867984"/>
                <a:gd name="connsiteY2-6" fmla="*/ 2774284 h 4105292"/>
                <a:gd name="connsiteX3-7" fmla="*/ 6480261 w 6867984"/>
                <a:gd name="connsiteY3-8" fmla="*/ 2774284 h 4105292"/>
                <a:gd name="connsiteX4-9" fmla="*/ 6867984 w 6867984"/>
                <a:gd name="connsiteY4-10" fmla="*/ 3439788 h 4105292"/>
                <a:gd name="connsiteX5-11" fmla="*/ 6480261 w 6867984"/>
                <a:gd name="connsiteY5-12" fmla="*/ 4105292 h 4105292"/>
                <a:gd name="connsiteX6-13" fmla="*/ 5711737 w 6867984"/>
                <a:gd name="connsiteY6-14" fmla="*/ 4105292 h 4105292"/>
                <a:gd name="connsiteX7" fmla="*/ 5324014 w 6867984"/>
                <a:gd name="connsiteY7" fmla="*/ 3439788 h 4105292"/>
                <a:gd name="connsiteX0-15" fmla="*/ 0 w 1543970"/>
                <a:gd name="connsiteY0-16" fmla="*/ 665504 h 1331008"/>
                <a:gd name="connsiteX1-17" fmla="*/ 387723 w 1543970"/>
                <a:gd name="connsiteY1-18" fmla="*/ 0 h 1331008"/>
                <a:gd name="connsiteX2-19" fmla="*/ 1156247 w 1543970"/>
                <a:gd name="connsiteY2-20" fmla="*/ 0 h 1331008"/>
                <a:gd name="connsiteX3-21" fmla="*/ 1543970 w 1543970"/>
                <a:gd name="connsiteY3-22" fmla="*/ 665504 h 1331008"/>
                <a:gd name="connsiteX4-23" fmla="*/ 1156247 w 1543970"/>
                <a:gd name="connsiteY4-24" fmla="*/ 1331008 h 1331008"/>
                <a:gd name="connsiteX5-25" fmla="*/ 387723 w 1543970"/>
                <a:gd name="connsiteY5-26" fmla="*/ 1331008 h 1331008"/>
                <a:gd name="connsiteX6-27" fmla="*/ 0 w 1543970"/>
                <a:gd name="connsiteY6-28" fmla="*/ 665504 h 1331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43970" h="1331008">
                  <a:moveTo>
                    <a:pt x="0" y="665504"/>
                  </a:moveTo>
                  <a:lnTo>
                    <a:pt x="387723" y="0"/>
                  </a:lnTo>
                  <a:lnTo>
                    <a:pt x="1156247" y="0"/>
                  </a:lnTo>
                  <a:lnTo>
                    <a:pt x="1543970" y="665504"/>
                  </a:lnTo>
                  <a:lnTo>
                    <a:pt x="1156247" y="1331008"/>
                  </a:lnTo>
                  <a:lnTo>
                    <a:pt x="387723" y="1331008"/>
                  </a:lnTo>
                  <a:lnTo>
                    <a:pt x="0" y="665504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2AEA2"/>
                </a:solidFill>
              </a:endParaRPr>
            </a:p>
          </p:txBody>
        </p:sp>
        <p:sp>
          <p:nvSpPr>
            <p:cNvPr id="1048775" name="矩形 6"/>
            <p:cNvSpPr/>
            <p:nvPr/>
          </p:nvSpPr>
          <p:spPr>
            <a:xfrm>
              <a:off x="5617316" y="1753769"/>
              <a:ext cx="9081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4800" b="1" dirty="0">
                  <a:solidFill>
                    <a:srgbClr val="244242"/>
                  </a:solid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48776" name="TextBox 1048775"/>
          <p:cNvSpPr txBox="1"/>
          <p:nvPr/>
        </p:nvSpPr>
        <p:spPr>
          <a:xfrm>
            <a:off x="2089027" y="1706880"/>
            <a:ext cx="8013946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B0F0"/>
                </a:solidFill>
              </a:rPr>
              <a:t>How many literary eras are there in Indian literature?
Hindi Translation: </a:t>
            </a:r>
            <a:r>
              <a:rPr lang="en-IN" sz="2800" dirty="0" err="1">
                <a:solidFill>
                  <a:srgbClr val="00B0F0"/>
                </a:solidFill>
              </a:rPr>
              <a:t>भारतीय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साहित्य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के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कितने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काल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हैं</a:t>
            </a:r>
            <a:r>
              <a:rPr lang="en-IN" sz="2800" dirty="0">
                <a:solidFill>
                  <a:srgbClr val="00B0F0"/>
                </a:solidFill>
              </a:rPr>
              <a:t>?
a) 4
b) 5
c) 6
d)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组合 1"/>
          <p:cNvGrpSpPr/>
          <p:nvPr/>
        </p:nvGrpSpPr>
        <p:grpSpPr>
          <a:xfrm>
            <a:off x="1594293" y="-7076619"/>
            <a:ext cx="9414788" cy="4578456"/>
            <a:chOff x="1397982" y="1130300"/>
            <a:chExt cx="9414788" cy="4578456"/>
          </a:xfrm>
        </p:grpSpPr>
        <p:grpSp>
          <p:nvGrpSpPr>
            <p:cNvPr id="162" name="组合 18"/>
            <p:cNvGrpSpPr/>
            <p:nvPr/>
          </p:nvGrpSpPr>
          <p:grpSpPr>
            <a:xfrm>
              <a:off x="1612437" y="2472171"/>
              <a:ext cx="8967126" cy="1831108"/>
              <a:chOff x="1691349" y="2772135"/>
              <a:chExt cx="8809302" cy="1831108"/>
            </a:xfrm>
          </p:grpSpPr>
          <p:sp>
            <p:nvSpPr>
              <p:cNvPr id="1048777" name="菱形 8"/>
              <p:cNvSpPr/>
              <p:nvPr/>
            </p:nvSpPr>
            <p:spPr>
              <a:xfrm>
                <a:off x="1691349" y="2772135"/>
                <a:ext cx="1761860" cy="1831108"/>
              </a:xfrm>
              <a:prstGeom prst="diamond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78" name="菱形 9"/>
              <p:cNvSpPr/>
              <p:nvPr/>
            </p:nvSpPr>
            <p:spPr>
              <a:xfrm>
                <a:off x="3453209" y="2772135"/>
                <a:ext cx="1761860" cy="1831108"/>
              </a:xfrm>
              <a:prstGeom prst="diamond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79" name="菱形 10"/>
              <p:cNvSpPr/>
              <p:nvPr/>
            </p:nvSpPr>
            <p:spPr>
              <a:xfrm>
                <a:off x="5215070" y="2772135"/>
                <a:ext cx="1761860" cy="1831108"/>
              </a:xfrm>
              <a:prstGeom prst="diamond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80" name="菱形 11"/>
              <p:cNvSpPr/>
              <p:nvPr/>
            </p:nvSpPr>
            <p:spPr>
              <a:xfrm>
                <a:off x="6976930" y="2772135"/>
                <a:ext cx="1761860" cy="1831108"/>
              </a:xfrm>
              <a:prstGeom prst="diamond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81" name="菱形 12"/>
              <p:cNvSpPr/>
              <p:nvPr/>
            </p:nvSpPr>
            <p:spPr>
              <a:xfrm>
                <a:off x="8738791" y="2772135"/>
                <a:ext cx="1761860" cy="1831108"/>
              </a:xfrm>
              <a:prstGeom prst="diamond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82" name="Freeform 7"/>
              <p:cNvSpPr>
                <a:spLocks noEditPoints="1"/>
              </p:cNvSpPr>
              <p:nvPr/>
            </p:nvSpPr>
            <p:spPr bwMode="auto">
              <a:xfrm>
                <a:off x="2233700" y="3459089"/>
                <a:ext cx="580643" cy="503619"/>
              </a:xfrm>
              <a:custGeom>
                <a:avLst/>
                <a:gdLst>
                  <a:gd name="T0" fmla="*/ 39 w 947"/>
                  <a:gd name="T1" fmla="*/ 275 h 817"/>
                  <a:gd name="T2" fmla="*/ 66 w 947"/>
                  <a:gd name="T3" fmla="*/ 275 h 817"/>
                  <a:gd name="T4" fmla="*/ 66 w 947"/>
                  <a:gd name="T5" fmla="*/ 36 h 817"/>
                  <a:gd name="T6" fmla="*/ 102 w 947"/>
                  <a:gd name="T7" fmla="*/ 0 h 817"/>
                  <a:gd name="T8" fmla="*/ 103 w 947"/>
                  <a:gd name="T9" fmla="*/ 0 h 817"/>
                  <a:gd name="T10" fmla="*/ 374 w 947"/>
                  <a:gd name="T11" fmla="*/ 0 h 817"/>
                  <a:gd name="T12" fmla="*/ 403 w 947"/>
                  <a:gd name="T13" fmla="*/ 14 h 817"/>
                  <a:gd name="T14" fmla="*/ 528 w 947"/>
                  <a:gd name="T15" fmla="*/ 149 h 817"/>
                  <a:gd name="T16" fmla="*/ 847 w 947"/>
                  <a:gd name="T17" fmla="*/ 149 h 817"/>
                  <a:gd name="T18" fmla="*/ 883 w 947"/>
                  <a:gd name="T19" fmla="*/ 185 h 817"/>
                  <a:gd name="T20" fmla="*/ 883 w 947"/>
                  <a:gd name="T21" fmla="*/ 186 h 817"/>
                  <a:gd name="T22" fmla="*/ 883 w 947"/>
                  <a:gd name="T23" fmla="*/ 275 h 817"/>
                  <a:gd name="T24" fmla="*/ 910 w 947"/>
                  <a:gd name="T25" fmla="*/ 275 h 817"/>
                  <a:gd name="T26" fmla="*/ 947 w 947"/>
                  <a:gd name="T27" fmla="*/ 312 h 817"/>
                  <a:gd name="T28" fmla="*/ 947 w 947"/>
                  <a:gd name="T29" fmla="*/ 317 h 817"/>
                  <a:gd name="T30" fmla="*/ 888 w 947"/>
                  <a:gd name="T31" fmla="*/ 781 h 817"/>
                  <a:gd name="T32" fmla="*/ 872 w 947"/>
                  <a:gd name="T33" fmla="*/ 807 h 817"/>
                  <a:gd name="T34" fmla="*/ 847 w 947"/>
                  <a:gd name="T35" fmla="*/ 817 h 817"/>
                  <a:gd name="T36" fmla="*/ 846 w 947"/>
                  <a:gd name="T37" fmla="*/ 817 h 817"/>
                  <a:gd name="T38" fmla="*/ 102 w 947"/>
                  <a:gd name="T39" fmla="*/ 817 h 817"/>
                  <a:gd name="T40" fmla="*/ 77 w 947"/>
                  <a:gd name="T41" fmla="*/ 807 h 817"/>
                  <a:gd name="T42" fmla="*/ 60 w 947"/>
                  <a:gd name="T43" fmla="*/ 779 h 817"/>
                  <a:gd name="T44" fmla="*/ 3 w 947"/>
                  <a:gd name="T45" fmla="*/ 316 h 817"/>
                  <a:gd name="T46" fmla="*/ 34 w 947"/>
                  <a:gd name="T47" fmla="*/ 275 h 817"/>
                  <a:gd name="T48" fmla="*/ 39 w 947"/>
                  <a:gd name="T49" fmla="*/ 275 h 817"/>
                  <a:gd name="T50" fmla="*/ 139 w 947"/>
                  <a:gd name="T51" fmla="*/ 275 h 817"/>
                  <a:gd name="T52" fmla="*/ 139 w 947"/>
                  <a:gd name="T53" fmla="*/ 275 h 817"/>
                  <a:gd name="T54" fmla="*/ 810 w 947"/>
                  <a:gd name="T55" fmla="*/ 275 h 817"/>
                  <a:gd name="T56" fmla="*/ 810 w 947"/>
                  <a:gd name="T57" fmla="*/ 222 h 817"/>
                  <a:gd name="T58" fmla="*/ 513 w 947"/>
                  <a:gd name="T59" fmla="*/ 222 h 817"/>
                  <a:gd name="T60" fmla="*/ 513 w 947"/>
                  <a:gd name="T61" fmla="*/ 221 h 817"/>
                  <a:gd name="T62" fmla="*/ 486 w 947"/>
                  <a:gd name="T63" fmla="*/ 210 h 817"/>
                  <a:gd name="T64" fmla="*/ 359 w 947"/>
                  <a:gd name="T65" fmla="*/ 73 h 817"/>
                  <a:gd name="T66" fmla="*/ 139 w 947"/>
                  <a:gd name="T67" fmla="*/ 73 h 817"/>
                  <a:gd name="T68" fmla="*/ 139 w 947"/>
                  <a:gd name="T69" fmla="*/ 275 h 817"/>
                  <a:gd name="T70" fmla="*/ 869 w 947"/>
                  <a:gd name="T71" fmla="*/ 348 h 817"/>
                  <a:gd name="T72" fmla="*/ 869 w 947"/>
                  <a:gd name="T73" fmla="*/ 348 h 817"/>
                  <a:gd name="T74" fmla="*/ 848 w 947"/>
                  <a:gd name="T75" fmla="*/ 348 h 817"/>
                  <a:gd name="T76" fmla="*/ 847 w 947"/>
                  <a:gd name="T77" fmla="*/ 348 h 817"/>
                  <a:gd name="T78" fmla="*/ 846 w 947"/>
                  <a:gd name="T79" fmla="*/ 348 h 817"/>
                  <a:gd name="T80" fmla="*/ 102 w 947"/>
                  <a:gd name="T81" fmla="*/ 348 h 817"/>
                  <a:gd name="T82" fmla="*/ 101 w 947"/>
                  <a:gd name="T83" fmla="*/ 348 h 817"/>
                  <a:gd name="T84" fmla="*/ 80 w 947"/>
                  <a:gd name="T85" fmla="*/ 348 h 817"/>
                  <a:gd name="T86" fmla="*/ 129 w 947"/>
                  <a:gd name="T87" fmla="*/ 740 h 817"/>
                  <a:gd name="T88" fmla="*/ 820 w 947"/>
                  <a:gd name="T89" fmla="*/ 740 h 817"/>
                  <a:gd name="T90" fmla="*/ 869 w 947"/>
                  <a:gd name="T91" fmla="*/ 348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47" h="817">
                    <a:moveTo>
                      <a:pt x="39" y="275"/>
                    </a:moveTo>
                    <a:cubicBezTo>
                      <a:pt x="66" y="275"/>
                      <a:pt x="66" y="275"/>
                      <a:pt x="66" y="27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16"/>
                      <a:pt x="82" y="0"/>
                      <a:pt x="102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386" y="0"/>
                      <a:pt x="396" y="5"/>
                      <a:pt x="403" y="14"/>
                    </a:cubicBezTo>
                    <a:cubicBezTo>
                      <a:pt x="528" y="149"/>
                      <a:pt x="528" y="149"/>
                      <a:pt x="528" y="149"/>
                    </a:cubicBezTo>
                    <a:cubicBezTo>
                      <a:pt x="847" y="149"/>
                      <a:pt x="847" y="149"/>
                      <a:pt x="847" y="149"/>
                    </a:cubicBezTo>
                    <a:cubicBezTo>
                      <a:pt x="867" y="149"/>
                      <a:pt x="883" y="165"/>
                      <a:pt x="883" y="185"/>
                    </a:cubicBezTo>
                    <a:cubicBezTo>
                      <a:pt x="883" y="186"/>
                      <a:pt x="883" y="186"/>
                      <a:pt x="883" y="186"/>
                    </a:cubicBezTo>
                    <a:cubicBezTo>
                      <a:pt x="883" y="275"/>
                      <a:pt x="883" y="275"/>
                      <a:pt x="883" y="275"/>
                    </a:cubicBezTo>
                    <a:cubicBezTo>
                      <a:pt x="910" y="275"/>
                      <a:pt x="910" y="275"/>
                      <a:pt x="910" y="275"/>
                    </a:cubicBezTo>
                    <a:cubicBezTo>
                      <a:pt x="931" y="275"/>
                      <a:pt x="947" y="291"/>
                      <a:pt x="947" y="312"/>
                    </a:cubicBezTo>
                    <a:cubicBezTo>
                      <a:pt x="947" y="313"/>
                      <a:pt x="947" y="315"/>
                      <a:pt x="947" y="317"/>
                    </a:cubicBezTo>
                    <a:cubicBezTo>
                      <a:pt x="888" y="781"/>
                      <a:pt x="888" y="781"/>
                      <a:pt x="888" y="781"/>
                    </a:cubicBezTo>
                    <a:cubicBezTo>
                      <a:pt x="887" y="792"/>
                      <a:pt x="881" y="801"/>
                      <a:pt x="872" y="807"/>
                    </a:cubicBezTo>
                    <a:cubicBezTo>
                      <a:pt x="865" y="813"/>
                      <a:pt x="857" y="817"/>
                      <a:pt x="847" y="817"/>
                    </a:cubicBezTo>
                    <a:cubicBezTo>
                      <a:pt x="846" y="817"/>
                      <a:pt x="846" y="817"/>
                      <a:pt x="846" y="817"/>
                    </a:cubicBezTo>
                    <a:cubicBezTo>
                      <a:pt x="102" y="817"/>
                      <a:pt x="102" y="817"/>
                      <a:pt x="102" y="817"/>
                    </a:cubicBezTo>
                    <a:cubicBezTo>
                      <a:pt x="93" y="817"/>
                      <a:pt x="84" y="813"/>
                      <a:pt x="77" y="807"/>
                    </a:cubicBezTo>
                    <a:cubicBezTo>
                      <a:pt x="68" y="801"/>
                      <a:pt x="62" y="791"/>
                      <a:pt x="60" y="779"/>
                    </a:cubicBezTo>
                    <a:cubicBezTo>
                      <a:pt x="3" y="316"/>
                      <a:pt x="3" y="316"/>
                      <a:pt x="3" y="316"/>
                    </a:cubicBezTo>
                    <a:cubicBezTo>
                      <a:pt x="0" y="296"/>
                      <a:pt x="14" y="278"/>
                      <a:pt x="34" y="275"/>
                    </a:cubicBezTo>
                    <a:cubicBezTo>
                      <a:pt x="39" y="275"/>
                      <a:pt x="39" y="275"/>
                      <a:pt x="39" y="275"/>
                    </a:cubicBezTo>
                    <a:close/>
                    <a:moveTo>
                      <a:pt x="139" y="275"/>
                    </a:moveTo>
                    <a:cubicBezTo>
                      <a:pt x="139" y="275"/>
                      <a:pt x="139" y="275"/>
                      <a:pt x="139" y="275"/>
                    </a:cubicBezTo>
                    <a:cubicBezTo>
                      <a:pt x="810" y="275"/>
                      <a:pt x="810" y="275"/>
                      <a:pt x="810" y="275"/>
                    </a:cubicBezTo>
                    <a:cubicBezTo>
                      <a:pt x="810" y="222"/>
                      <a:pt x="810" y="222"/>
                      <a:pt x="810" y="222"/>
                    </a:cubicBezTo>
                    <a:cubicBezTo>
                      <a:pt x="513" y="222"/>
                      <a:pt x="513" y="222"/>
                      <a:pt x="513" y="222"/>
                    </a:cubicBezTo>
                    <a:cubicBezTo>
                      <a:pt x="513" y="221"/>
                      <a:pt x="513" y="221"/>
                      <a:pt x="513" y="221"/>
                    </a:cubicBezTo>
                    <a:cubicBezTo>
                      <a:pt x="503" y="221"/>
                      <a:pt x="493" y="218"/>
                      <a:pt x="486" y="210"/>
                    </a:cubicBezTo>
                    <a:cubicBezTo>
                      <a:pt x="359" y="73"/>
                      <a:pt x="359" y="73"/>
                      <a:pt x="359" y="73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9" y="275"/>
                      <a:pt x="139" y="275"/>
                      <a:pt x="139" y="275"/>
                    </a:cubicBezTo>
                    <a:close/>
                    <a:moveTo>
                      <a:pt x="869" y="348"/>
                    </a:moveTo>
                    <a:cubicBezTo>
                      <a:pt x="869" y="348"/>
                      <a:pt x="869" y="348"/>
                      <a:pt x="869" y="348"/>
                    </a:cubicBezTo>
                    <a:cubicBezTo>
                      <a:pt x="848" y="348"/>
                      <a:pt x="848" y="348"/>
                      <a:pt x="848" y="348"/>
                    </a:cubicBezTo>
                    <a:cubicBezTo>
                      <a:pt x="847" y="348"/>
                      <a:pt x="847" y="348"/>
                      <a:pt x="847" y="348"/>
                    </a:cubicBezTo>
                    <a:cubicBezTo>
                      <a:pt x="846" y="348"/>
                      <a:pt x="846" y="348"/>
                      <a:pt x="846" y="348"/>
                    </a:cubicBezTo>
                    <a:cubicBezTo>
                      <a:pt x="102" y="348"/>
                      <a:pt x="102" y="348"/>
                      <a:pt x="102" y="348"/>
                    </a:cubicBezTo>
                    <a:cubicBezTo>
                      <a:pt x="101" y="348"/>
                      <a:pt x="101" y="348"/>
                      <a:pt x="101" y="348"/>
                    </a:cubicBezTo>
                    <a:cubicBezTo>
                      <a:pt x="80" y="348"/>
                      <a:pt x="80" y="348"/>
                      <a:pt x="80" y="348"/>
                    </a:cubicBezTo>
                    <a:cubicBezTo>
                      <a:pt x="129" y="740"/>
                      <a:pt x="129" y="740"/>
                      <a:pt x="129" y="740"/>
                    </a:cubicBezTo>
                    <a:cubicBezTo>
                      <a:pt x="820" y="740"/>
                      <a:pt x="820" y="740"/>
                      <a:pt x="820" y="740"/>
                    </a:cubicBezTo>
                    <a:cubicBezTo>
                      <a:pt x="869" y="348"/>
                      <a:pt x="869" y="348"/>
                      <a:pt x="869" y="348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783" name="Freeform 14"/>
              <p:cNvSpPr>
                <a:spLocks noEditPoints="1"/>
              </p:cNvSpPr>
              <p:nvPr/>
            </p:nvSpPr>
            <p:spPr bwMode="auto">
              <a:xfrm>
                <a:off x="4043817" y="3414019"/>
                <a:ext cx="580643" cy="408820"/>
              </a:xfrm>
              <a:custGeom>
                <a:avLst/>
                <a:gdLst>
                  <a:gd name="T0" fmla="*/ 816 w 944"/>
                  <a:gd name="T1" fmla="*/ 294 h 661"/>
                  <a:gd name="T2" fmla="*/ 495 w 944"/>
                  <a:gd name="T3" fmla="*/ 0 h 661"/>
                  <a:gd name="T4" fmla="*/ 207 w 944"/>
                  <a:gd name="T5" fmla="*/ 175 h 661"/>
                  <a:gd name="T6" fmla="*/ 0 w 944"/>
                  <a:gd name="T7" fmla="*/ 417 h 661"/>
                  <a:gd name="T8" fmla="*/ 71 w 944"/>
                  <a:gd name="T9" fmla="*/ 590 h 661"/>
                  <a:gd name="T10" fmla="*/ 244 w 944"/>
                  <a:gd name="T11" fmla="*/ 661 h 661"/>
                  <a:gd name="T12" fmla="*/ 889 w 944"/>
                  <a:gd name="T13" fmla="*/ 606 h 661"/>
                  <a:gd name="T14" fmla="*/ 944 w 944"/>
                  <a:gd name="T15" fmla="*/ 472 h 661"/>
                  <a:gd name="T16" fmla="*/ 837 w 944"/>
                  <a:gd name="T17" fmla="*/ 555 h 661"/>
                  <a:gd name="T18" fmla="*/ 837 w 944"/>
                  <a:gd name="T19" fmla="*/ 555 h 661"/>
                  <a:gd name="T20" fmla="*/ 244 w 944"/>
                  <a:gd name="T21" fmla="*/ 589 h 661"/>
                  <a:gd name="T22" fmla="*/ 122 w 944"/>
                  <a:gd name="T23" fmla="*/ 538 h 661"/>
                  <a:gd name="T24" fmla="*/ 119 w 944"/>
                  <a:gd name="T25" fmla="*/ 299 h 661"/>
                  <a:gd name="T26" fmla="*/ 265 w 944"/>
                  <a:gd name="T27" fmla="*/ 224 h 661"/>
                  <a:gd name="T28" fmla="*/ 495 w 944"/>
                  <a:gd name="T29" fmla="*/ 72 h 661"/>
                  <a:gd name="T30" fmla="*/ 745 w 944"/>
                  <a:gd name="T31" fmla="*/ 322 h 661"/>
                  <a:gd name="T32" fmla="*/ 775 w 944"/>
                  <a:gd name="T33" fmla="*/ 358 h 661"/>
                  <a:gd name="T34" fmla="*/ 872 w 944"/>
                  <a:gd name="T35" fmla="*/ 472 h 661"/>
                  <a:gd name="T36" fmla="*/ 487 w 944"/>
                  <a:gd name="T37" fmla="*/ 153 h 661"/>
                  <a:gd name="T38" fmla="*/ 456 w 944"/>
                  <a:gd name="T39" fmla="*/ 153 h 661"/>
                  <a:gd name="T40" fmla="*/ 261 w 944"/>
                  <a:gd name="T41" fmla="*/ 348 h 661"/>
                  <a:gd name="T42" fmla="*/ 276 w 944"/>
                  <a:gd name="T43" fmla="*/ 385 h 661"/>
                  <a:gd name="T44" fmla="*/ 375 w 944"/>
                  <a:gd name="T45" fmla="*/ 493 h 661"/>
                  <a:gd name="T46" fmla="*/ 547 w 944"/>
                  <a:gd name="T47" fmla="*/ 515 h 661"/>
                  <a:gd name="T48" fmla="*/ 568 w 944"/>
                  <a:gd name="T49" fmla="*/ 385 h 661"/>
                  <a:gd name="T50" fmla="*/ 682 w 944"/>
                  <a:gd name="T51" fmla="*/ 379 h 661"/>
                  <a:gd name="T52" fmla="*/ 487 w 944"/>
                  <a:gd name="T53" fmla="*/ 153 h 661"/>
                  <a:gd name="T54" fmla="*/ 547 w 944"/>
                  <a:gd name="T55" fmla="*/ 342 h 661"/>
                  <a:gd name="T56" fmla="*/ 525 w 944"/>
                  <a:gd name="T57" fmla="*/ 471 h 661"/>
                  <a:gd name="T58" fmla="*/ 419 w 944"/>
                  <a:gd name="T59" fmla="*/ 364 h 661"/>
                  <a:gd name="T60" fmla="*/ 329 w 944"/>
                  <a:gd name="T61" fmla="*/ 342 h 661"/>
                  <a:gd name="T62" fmla="*/ 614 w 944"/>
                  <a:gd name="T63" fmla="*/ 342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4" h="661">
                    <a:moveTo>
                      <a:pt x="899" y="351"/>
                    </a:moveTo>
                    <a:cubicBezTo>
                      <a:pt x="878" y="325"/>
                      <a:pt x="849" y="305"/>
                      <a:pt x="816" y="294"/>
                    </a:cubicBezTo>
                    <a:cubicBezTo>
                      <a:pt x="810" y="216"/>
                      <a:pt x="775" y="146"/>
                      <a:pt x="723" y="94"/>
                    </a:cubicBezTo>
                    <a:cubicBezTo>
                      <a:pt x="664" y="36"/>
                      <a:pt x="584" y="0"/>
                      <a:pt x="495" y="0"/>
                    </a:cubicBezTo>
                    <a:cubicBezTo>
                      <a:pt x="429" y="0"/>
                      <a:pt x="369" y="19"/>
                      <a:pt x="318" y="53"/>
                    </a:cubicBezTo>
                    <a:cubicBezTo>
                      <a:pt x="271" y="83"/>
                      <a:pt x="233" y="126"/>
                      <a:pt x="207" y="175"/>
                    </a:cubicBezTo>
                    <a:cubicBezTo>
                      <a:pt x="152" y="184"/>
                      <a:pt x="103" y="211"/>
                      <a:pt x="66" y="250"/>
                    </a:cubicBezTo>
                    <a:cubicBezTo>
                      <a:pt x="25" y="293"/>
                      <a:pt x="0" y="352"/>
                      <a:pt x="0" y="417"/>
                    </a:cubicBezTo>
                    <a:cubicBezTo>
                      <a:pt x="0" y="484"/>
                      <a:pt x="27" y="546"/>
                      <a:pt x="71" y="590"/>
                    </a:cubicBezTo>
                    <a:cubicBezTo>
                      <a:pt x="71" y="590"/>
                      <a:pt x="71" y="590"/>
                      <a:pt x="71" y="590"/>
                    </a:cubicBezTo>
                    <a:cubicBezTo>
                      <a:pt x="72" y="590"/>
                      <a:pt x="72" y="590"/>
                      <a:pt x="72" y="590"/>
                    </a:cubicBezTo>
                    <a:cubicBezTo>
                      <a:pt x="116" y="634"/>
                      <a:pt x="177" y="661"/>
                      <a:pt x="244" y="661"/>
                    </a:cubicBezTo>
                    <a:cubicBezTo>
                      <a:pt x="757" y="661"/>
                      <a:pt x="757" y="661"/>
                      <a:pt x="757" y="661"/>
                    </a:cubicBezTo>
                    <a:cubicBezTo>
                      <a:pt x="808" y="661"/>
                      <a:pt x="855" y="640"/>
                      <a:pt x="889" y="606"/>
                    </a:cubicBezTo>
                    <a:cubicBezTo>
                      <a:pt x="889" y="605"/>
                      <a:pt x="889" y="605"/>
                      <a:pt x="889" y="605"/>
                    </a:cubicBezTo>
                    <a:cubicBezTo>
                      <a:pt x="923" y="571"/>
                      <a:pt x="944" y="524"/>
                      <a:pt x="944" y="472"/>
                    </a:cubicBezTo>
                    <a:cubicBezTo>
                      <a:pt x="944" y="426"/>
                      <a:pt x="927" y="384"/>
                      <a:pt x="899" y="351"/>
                    </a:cubicBezTo>
                    <a:close/>
                    <a:moveTo>
                      <a:pt x="837" y="555"/>
                    </a:moveTo>
                    <a:cubicBezTo>
                      <a:pt x="837" y="555"/>
                      <a:pt x="837" y="555"/>
                      <a:pt x="837" y="555"/>
                    </a:cubicBezTo>
                    <a:cubicBezTo>
                      <a:pt x="837" y="555"/>
                      <a:pt x="837" y="555"/>
                      <a:pt x="837" y="555"/>
                    </a:cubicBezTo>
                    <a:cubicBezTo>
                      <a:pt x="816" y="575"/>
                      <a:pt x="788" y="588"/>
                      <a:pt x="757" y="589"/>
                    </a:cubicBezTo>
                    <a:cubicBezTo>
                      <a:pt x="244" y="589"/>
                      <a:pt x="244" y="589"/>
                      <a:pt x="244" y="589"/>
                    </a:cubicBezTo>
                    <a:cubicBezTo>
                      <a:pt x="196" y="589"/>
                      <a:pt x="153" y="570"/>
                      <a:pt x="122" y="539"/>
                    </a:cubicBezTo>
                    <a:cubicBezTo>
                      <a:pt x="122" y="538"/>
                      <a:pt x="122" y="538"/>
                      <a:pt x="122" y="538"/>
                    </a:cubicBezTo>
                    <a:cubicBezTo>
                      <a:pt x="91" y="507"/>
                      <a:pt x="72" y="464"/>
                      <a:pt x="72" y="417"/>
                    </a:cubicBezTo>
                    <a:cubicBezTo>
                      <a:pt x="72" y="371"/>
                      <a:pt x="90" y="330"/>
                      <a:pt x="119" y="299"/>
                    </a:cubicBezTo>
                    <a:cubicBezTo>
                      <a:pt x="148" y="268"/>
                      <a:pt x="188" y="248"/>
                      <a:pt x="232" y="245"/>
                    </a:cubicBezTo>
                    <a:cubicBezTo>
                      <a:pt x="246" y="245"/>
                      <a:pt x="259" y="237"/>
                      <a:pt x="265" y="224"/>
                    </a:cubicBezTo>
                    <a:cubicBezTo>
                      <a:pt x="284" y="178"/>
                      <a:pt x="317" y="140"/>
                      <a:pt x="357" y="113"/>
                    </a:cubicBezTo>
                    <a:cubicBezTo>
                      <a:pt x="397" y="87"/>
                      <a:pt x="444" y="72"/>
                      <a:pt x="495" y="72"/>
                    </a:cubicBezTo>
                    <a:cubicBezTo>
                      <a:pt x="564" y="72"/>
                      <a:pt x="626" y="100"/>
                      <a:pt x="671" y="145"/>
                    </a:cubicBezTo>
                    <a:cubicBezTo>
                      <a:pt x="717" y="191"/>
                      <a:pt x="745" y="253"/>
                      <a:pt x="745" y="322"/>
                    </a:cubicBezTo>
                    <a:cubicBezTo>
                      <a:pt x="745" y="322"/>
                      <a:pt x="745" y="322"/>
                      <a:pt x="745" y="322"/>
                    </a:cubicBezTo>
                    <a:cubicBezTo>
                      <a:pt x="745" y="340"/>
                      <a:pt x="757" y="355"/>
                      <a:pt x="775" y="358"/>
                    </a:cubicBezTo>
                    <a:cubicBezTo>
                      <a:pt x="803" y="363"/>
                      <a:pt x="827" y="377"/>
                      <a:pt x="844" y="398"/>
                    </a:cubicBezTo>
                    <a:cubicBezTo>
                      <a:pt x="861" y="418"/>
                      <a:pt x="872" y="444"/>
                      <a:pt x="872" y="472"/>
                    </a:cubicBezTo>
                    <a:cubicBezTo>
                      <a:pt x="872" y="505"/>
                      <a:pt x="858" y="534"/>
                      <a:pt x="837" y="555"/>
                    </a:cubicBezTo>
                    <a:close/>
                    <a:moveTo>
                      <a:pt x="487" y="153"/>
                    </a:moveTo>
                    <a:cubicBezTo>
                      <a:pt x="487" y="153"/>
                      <a:pt x="487" y="153"/>
                      <a:pt x="487" y="153"/>
                    </a:cubicBezTo>
                    <a:cubicBezTo>
                      <a:pt x="479" y="144"/>
                      <a:pt x="465" y="144"/>
                      <a:pt x="456" y="153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57" y="352"/>
                      <a:pt x="255" y="357"/>
                      <a:pt x="255" y="364"/>
                    </a:cubicBezTo>
                    <a:cubicBezTo>
                      <a:pt x="255" y="375"/>
                      <a:pt x="264" y="385"/>
                      <a:pt x="276" y="385"/>
                    </a:cubicBezTo>
                    <a:cubicBezTo>
                      <a:pt x="375" y="385"/>
                      <a:pt x="375" y="385"/>
                      <a:pt x="375" y="385"/>
                    </a:cubicBezTo>
                    <a:cubicBezTo>
                      <a:pt x="375" y="493"/>
                      <a:pt x="375" y="493"/>
                      <a:pt x="375" y="493"/>
                    </a:cubicBezTo>
                    <a:cubicBezTo>
                      <a:pt x="375" y="505"/>
                      <a:pt x="385" y="515"/>
                      <a:pt x="397" y="515"/>
                    </a:cubicBezTo>
                    <a:cubicBezTo>
                      <a:pt x="547" y="515"/>
                      <a:pt x="547" y="515"/>
                      <a:pt x="547" y="515"/>
                    </a:cubicBezTo>
                    <a:cubicBezTo>
                      <a:pt x="559" y="515"/>
                      <a:pt x="568" y="505"/>
                      <a:pt x="568" y="493"/>
                    </a:cubicBezTo>
                    <a:cubicBezTo>
                      <a:pt x="568" y="385"/>
                      <a:pt x="568" y="385"/>
                      <a:pt x="568" y="385"/>
                    </a:cubicBezTo>
                    <a:cubicBezTo>
                      <a:pt x="667" y="385"/>
                      <a:pt x="667" y="385"/>
                      <a:pt x="667" y="385"/>
                    </a:cubicBezTo>
                    <a:cubicBezTo>
                      <a:pt x="672" y="385"/>
                      <a:pt x="678" y="383"/>
                      <a:pt x="682" y="379"/>
                    </a:cubicBezTo>
                    <a:cubicBezTo>
                      <a:pt x="691" y="370"/>
                      <a:pt x="691" y="356"/>
                      <a:pt x="682" y="348"/>
                    </a:cubicBezTo>
                    <a:cubicBezTo>
                      <a:pt x="487" y="153"/>
                      <a:pt x="487" y="153"/>
                      <a:pt x="487" y="153"/>
                    </a:cubicBezTo>
                    <a:close/>
                    <a:moveTo>
                      <a:pt x="547" y="342"/>
                    </a:moveTo>
                    <a:cubicBezTo>
                      <a:pt x="547" y="342"/>
                      <a:pt x="547" y="342"/>
                      <a:pt x="547" y="342"/>
                    </a:cubicBezTo>
                    <a:cubicBezTo>
                      <a:pt x="534" y="342"/>
                      <a:pt x="525" y="351"/>
                      <a:pt x="525" y="364"/>
                    </a:cubicBezTo>
                    <a:cubicBezTo>
                      <a:pt x="525" y="471"/>
                      <a:pt x="525" y="471"/>
                      <a:pt x="525" y="471"/>
                    </a:cubicBezTo>
                    <a:cubicBezTo>
                      <a:pt x="419" y="471"/>
                      <a:pt x="419" y="471"/>
                      <a:pt x="419" y="471"/>
                    </a:cubicBezTo>
                    <a:cubicBezTo>
                      <a:pt x="419" y="364"/>
                      <a:pt x="419" y="364"/>
                      <a:pt x="419" y="364"/>
                    </a:cubicBezTo>
                    <a:cubicBezTo>
                      <a:pt x="419" y="351"/>
                      <a:pt x="409" y="342"/>
                      <a:pt x="397" y="342"/>
                    </a:cubicBezTo>
                    <a:cubicBezTo>
                      <a:pt x="329" y="342"/>
                      <a:pt x="329" y="342"/>
                      <a:pt x="329" y="342"/>
                    </a:cubicBezTo>
                    <a:cubicBezTo>
                      <a:pt x="472" y="199"/>
                      <a:pt x="472" y="199"/>
                      <a:pt x="472" y="199"/>
                    </a:cubicBezTo>
                    <a:cubicBezTo>
                      <a:pt x="614" y="342"/>
                      <a:pt x="614" y="342"/>
                      <a:pt x="614" y="342"/>
                    </a:cubicBezTo>
                    <a:cubicBezTo>
                      <a:pt x="547" y="342"/>
                      <a:pt x="547" y="342"/>
                      <a:pt x="547" y="342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784" name="Freeform 17"/>
              <p:cNvSpPr>
                <a:spLocks noEditPoints="1"/>
              </p:cNvSpPr>
              <p:nvPr/>
            </p:nvSpPr>
            <p:spPr bwMode="auto">
              <a:xfrm>
                <a:off x="5773344" y="3397367"/>
                <a:ext cx="545094" cy="580643"/>
              </a:xfrm>
              <a:custGeom>
                <a:avLst/>
                <a:gdLst>
                  <a:gd name="T0" fmla="*/ 721 w 886"/>
                  <a:gd name="T1" fmla="*/ 616 h 945"/>
                  <a:gd name="T2" fmla="*/ 837 w 886"/>
                  <a:gd name="T3" fmla="*/ 664 h 945"/>
                  <a:gd name="T4" fmla="*/ 837 w 886"/>
                  <a:gd name="T5" fmla="*/ 664 h 945"/>
                  <a:gd name="T6" fmla="*/ 886 w 886"/>
                  <a:gd name="T7" fmla="*/ 780 h 945"/>
                  <a:gd name="T8" fmla="*/ 721 w 886"/>
                  <a:gd name="T9" fmla="*/ 945 h 945"/>
                  <a:gd name="T10" fmla="*/ 557 w 886"/>
                  <a:gd name="T11" fmla="*/ 780 h 945"/>
                  <a:gd name="T12" fmla="*/ 566 w 886"/>
                  <a:gd name="T13" fmla="*/ 727 h 945"/>
                  <a:gd name="T14" fmla="*/ 391 w 886"/>
                  <a:gd name="T15" fmla="*/ 622 h 945"/>
                  <a:gd name="T16" fmla="*/ 383 w 886"/>
                  <a:gd name="T17" fmla="*/ 631 h 945"/>
                  <a:gd name="T18" fmla="*/ 381 w 886"/>
                  <a:gd name="T19" fmla="*/ 633 h 945"/>
                  <a:gd name="T20" fmla="*/ 224 w 886"/>
                  <a:gd name="T21" fmla="*/ 697 h 945"/>
                  <a:gd name="T22" fmla="*/ 0 w 886"/>
                  <a:gd name="T23" fmla="*/ 472 h 945"/>
                  <a:gd name="T24" fmla="*/ 224 w 886"/>
                  <a:gd name="T25" fmla="*/ 248 h 945"/>
                  <a:gd name="T26" fmla="*/ 382 w 886"/>
                  <a:gd name="T27" fmla="*/ 314 h 945"/>
                  <a:gd name="T28" fmla="*/ 383 w 886"/>
                  <a:gd name="T29" fmla="*/ 314 h 945"/>
                  <a:gd name="T30" fmla="*/ 391 w 886"/>
                  <a:gd name="T31" fmla="*/ 323 h 945"/>
                  <a:gd name="T32" fmla="*/ 566 w 886"/>
                  <a:gd name="T33" fmla="*/ 218 h 945"/>
                  <a:gd name="T34" fmla="*/ 557 w 886"/>
                  <a:gd name="T35" fmla="*/ 165 h 945"/>
                  <a:gd name="T36" fmla="*/ 721 w 886"/>
                  <a:gd name="T37" fmla="*/ 0 h 945"/>
                  <a:gd name="T38" fmla="*/ 886 w 886"/>
                  <a:gd name="T39" fmla="*/ 165 h 945"/>
                  <a:gd name="T40" fmla="*/ 721 w 886"/>
                  <a:gd name="T41" fmla="*/ 329 h 945"/>
                  <a:gd name="T42" fmla="*/ 605 w 886"/>
                  <a:gd name="T43" fmla="*/ 281 h 945"/>
                  <a:gd name="T44" fmla="*/ 604 w 886"/>
                  <a:gd name="T45" fmla="*/ 280 h 945"/>
                  <a:gd name="T46" fmla="*/ 430 w 886"/>
                  <a:gd name="T47" fmla="*/ 384 h 945"/>
                  <a:gd name="T48" fmla="*/ 448 w 886"/>
                  <a:gd name="T49" fmla="*/ 472 h 945"/>
                  <a:gd name="T50" fmla="*/ 430 w 886"/>
                  <a:gd name="T51" fmla="*/ 561 h 945"/>
                  <a:gd name="T52" fmla="*/ 604 w 886"/>
                  <a:gd name="T53" fmla="*/ 665 h 945"/>
                  <a:gd name="T54" fmla="*/ 605 w 886"/>
                  <a:gd name="T55" fmla="*/ 664 h 945"/>
                  <a:gd name="T56" fmla="*/ 605 w 886"/>
                  <a:gd name="T57" fmla="*/ 664 h 945"/>
                  <a:gd name="T58" fmla="*/ 606 w 886"/>
                  <a:gd name="T59" fmla="*/ 664 h 945"/>
                  <a:gd name="T60" fmla="*/ 721 w 886"/>
                  <a:gd name="T61" fmla="*/ 616 h 945"/>
                  <a:gd name="T62" fmla="*/ 786 w 886"/>
                  <a:gd name="T63" fmla="*/ 715 h 945"/>
                  <a:gd name="T64" fmla="*/ 786 w 886"/>
                  <a:gd name="T65" fmla="*/ 715 h 945"/>
                  <a:gd name="T66" fmla="*/ 721 w 886"/>
                  <a:gd name="T67" fmla="*/ 688 h 945"/>
                  <a:gd name="T68" fmla="*/ 656 w 886"/>
                  <a:gd name="T69" fmla="*/ 715 h 945"/>
                  <a:gd name="T70" fmla="*/ 656 w 886"/>
                  <a:gd name="T71" fmla="*/ 715 h 945"/>
                  <a:gd name="T72" fmla="*/ 630 w 886"/>
                  <a:gd name="T73" fmla="*/ 780 h 945"/>
                  <a:gd name="T74" fmla="*/ 721 w 886"/>
                  <a:gd name="T75" fmla="*/ 872 h 945"/>
                  <a:gd name="T76" fmla="*/ 813 w 886"/>
                  <a:gd name="T77" fmla="*/ 780 h 945"/>
                  <a:gd name="T78" fmla="*/ 786 w 886"/>
                  <a:gd name="T79" fmla="*/ 715 h 945"/>
                  <a:gd name="T80" fmla="*/ 331 w 886"/>
                  <a:gd name="T81" fmla="*/ 365 h 945"/>
                  <a:gd name="T82" fmla="*/ 331 w 886"/>
                  <a:gd name="T83" fmla="*/ 365 h 945"/>
                  <a:gd name="T84" fmla="*/ 224 w 886"/>
                  <a:gd name="T85" fmla="*/ 321 h 945"/>
                  <a:gd name="T86" fmla="*/ 73 w 886"/>
                  <a:gd name="T87" fmla="*/ 472 h 945"/>
                  <a:gd name="T88" fmla="*/ 224 w 886"/>
                  <a:gd name="T89" fmla="*/ 624 h 945"/>
                  <a:gd name="T90" fmla="*/ 330 w 886"/>
                  <a:gd name="T91" fmla="*/ 581 h 945"/>
                  <a:gd name="T92" fmla="*/ 331 w 886"/>
                  <a:gd name="T93" fmla="*/ 580 h 945"/>
                  <a:gd name="T94" fmla="*/ 376 w 886"/>
                  <a:gd name="T95" fmla="*/ 472 h 945"/>
                  <a:gd name="T96" fmla="*/ 331 w 886"/>
                  <a:gd name="T97" fmla="*/ 365 h 945"/>
                  <a:gd name="T98" fmla="*/ 331 w 886"/>
                  <a:gd name="T99" fmla="*/ 365 h 945"/>
                  <a:gd name="T100" fmla="*/ 721 w 886"/>
                  <a:gd name="T101" fmla="*/ 73 h 945"/>
                  <a:gd name="T102" fmla="*/ 721 w 886"/>
                  <a:gd name="T103" fmla="*/ 73 h 945"/>
                  <a:gd name="T104" fmla="*/ 630 w 886"/>
                  <a:gd name="T105" fmla="*/ 165 h 945"/>
                  <a:gd name="T106" fmla="*/ 643 w 886"/>
                  <a:gd name="T107" fmla="*/ 213 h 945"/>
                  <a:gd name="T108" fmla="*/ 644 w 886"/>
                  <a:gd name="T109" fmla="*/ 214 h 945"/>
                  <a:gd name="T110" fmla="*/ 644 w 886"/>
                  <a:gd name="T111" fmla="*/ 214 h 945"/>
                  <a:gd name="T112" fmla="*/ 655 w 886"/>
                  <a:gd name="T113" fmla="*/ 228 h 945"/>
                  <a:gd name="T114" fmla="*/ 656 w 886"/>
                  <a:gd name="T115" fmla="*/ 229 h 945"/>
                  <a:gd name="T116" fmla="*/ 721 w 886"/>
                  <a:gd name="T117" fmla="*/ 257 h 945"/>
                  <a:gd name="T118" fmla="*/ 813 w 886"/>
                  <a:gd name="T119" fmla="*/ 165 h 945"/>
                  <a:gd name="T120" fmla="*/ 721 w 886"/>
                  <a:gd name="T121" fmla="*/ 73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6" h="945">
                    <a:moveTo>
                      <a:pt x="721" y="616"/>
                    </a:moveTo>
                    <a:cubicBezTo>
                      <a:pt x="766" y="616"/>
                      <a:pt x="808" y="634"/>
                      <a:pt x="837" y="664"/>
                    </a:cubicBezTo>
                    <a:cubicBezTo>
                      <a:pt x="837" y="664"/>
                      <a:pt x="837" y="664"/>
                      <a:pt x="837" y="664"/>
                    </a:cubicBezTo>
                    <a:cubicBezTo>
                      <a:pt x="867" y="694"/>
                      <a:pt x="886" y="735"/>
                      <a:pt x="886" y="780"/>
                    </a:cubicBezTo>
                    <a:cubicBezTo>
                      <a:pt x="886" y="871"/>
                      <a:pt x="811" y="945"/>
                      <a:pt x="721" y="945"/>
                    </a:cubicBezTo>
                    <a:cubicBezTo>
                      <a:pt x="631" y="945"/>
                      <a:pt x="557" y="871"/>
                      <a:pt x="557" y="780"/>
                    </a:cubicBezTo>
                    <a:cubicBezTo>
                      <a:pt x="557" y="762"/>
                      <a:pt x="560" y="744"/>
                      <a:pt x="566" y="727"/>
                    </a:cubicBezTo>
                    <a:cubicBezTo>
                      <a:pt x="391" y="622"/>
                      <a:pt x="391" y="622"/>
                      <a:pt x="391" y="622"/>
                    </a:cubicBezTo>
                    <a:cubicBezTo>
                      <a:pt x="388" y="625"/>
                      <a:pt x="386" y="628"/>
                      <a:pt x="383" y="631"/>
                    </a:cubicBezTo>
                    <a:cubicBezTo>
                      <a:pt x="381" y="633"/>
                      <a:pt x="381" y="633"/>
                      <a:pt x="381" y="633"/>
                    </a:cubicBezTo>
                    <a:cubicBezTo>
                      <a:pt x="340" y="672"/>
                      <a:pt x="285" y="697"/>
                      <a:pt x="224" y="697"/>
                    </a:cubicBezTo>
                    <a:cubicBezTo>
                      <a:pt x="101" y="697"/>
                      <a:pt x="0" y="596"/>
                      <a:pt x="0" y="472"/>
                    </a:cubicBezTo>
                    <a:cubicBezTo>
                      <a:pt x="0" y="349"/>
                      <a:pt x="101" y="248"/>
                      <a:pt x="224" y="248"/>
                    </a:cubicBezTo>
                    <a:cubicBezTo>
                      <a:pt x="286" y="248"/>
                      <a:pt x="342" y="274"/>
                      <a:pt x="382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6" y="317"/>
                      <a:pt x="388" y="320"/>
                      <a:pt x="391" y="323"/>
                    </a:cubicBezTo>
                    <a:cubicBezTo>
                      <a:pt x="566" y="218"/>
                      <a:pt x="566" y="218"/>
                      <a:pt x="566" y="218"/>
                    </a:cubicBezTo>
                    <a:cubicBezTo>
                      <a:pt x="560" y="201"/>
                      <a:pt x="557" y="183"/>
                      <a:pt x="557" y="165"/>
                    </a:cubicBezTo>
                    <a:cubicBezTo>
                      <a:pt x="557" y="74"/>
                      <a:pt x="631" y="0"/>
                      <a:pt x="721" y="0"/>
                    </a:cubicBezTo>
                    <a:cubicBezTo>
                      <a:pt x="812" y="0"/>
                      <a:pt x="886" y="74"/>
                      <a:pt x="886" y="165"/>
                    </a:cubicBezTo>
                    <a:cubicBezTo>
                      <a:pt x="886" y="255"/>
                      <a:pt x="812" y="329"/>
                      <a:pt x="721" y="329"/>
                    </a:cubicBezTo>
                    <a:cubicBezTo>
                      <a:pt x="676" y="329"/>
                      <a:pt x="635" y="311"/>
                      <a:pt x="605" y="281"/>
                    </a:cubicBezTo>
                    <a:cubicBezTo>
                      <a:pt x="604" y="280"/>
                      <a:pt x="604" y="280"/>
                      <a:pt x="604" y="280"/>
                    </a:cubicBezTo>
                    <a:cubicBezTo>
                      <a:pt x="430" y="384"/>
                      <a:pt x="430" y="384"/>
                      <a:pt x="430" y="384"/>
                    </a:cubicBezTo>
                    <a:cubicBezTo>
                      <a:pt x="442" y="411"/>
                      <a:pt x="448" y="441"/>
                      <a:pt x="448" y="472"/>
                    </a:cubicBezTo>
                    <a:cubicBezTo>
                      <a:pt x="448" y="503"/>
                      <a:pt x="442" y="534"/>
                      <a:pt x="430" y="561"/>
                    </a:cubicBezTo>
                    <a:cubicBezTo>
                      <a:pt x="604" y="665"/>
                      <a:pt x="604" y="665"/>
                      <a:pt x="604" y="665"/>
                    </a:cubicBezTo>
                    <a:cubicBezTo>
                      <a:pt x="605" y="664"/>
                      <a:pt x="605" y="664"/>
                      <a:pt x="605" y="664"/>
                    </a:cubicBezTo>
                    <a:cubicBezTo>
                      <a:pt x="605" y="664"/>
                      <a:pt x="605" y="664"/>
                      <a:pt x="605" y="664"/>
                    </a:cubicBezTo>
                    <a:cubicBezTo>
                      <a:pt x="606" y="664"/>
                      <a:pt x="606" y="664"/>
                      <a:pt x="606" y="664"/>
                    </a:cubicBezTo>
                    <a:cubicBezTo>
                      <a:pt x="635" y="634"/>
                      <a:pt x="676" y="616"/>
                      <a:pt x="721" y="616"/>
                    </a:cubicBezTo>
                    <a:close/>
                    <a:moveTo>
                      <a:pt x="786" y="715"/>
                    </a:moveTo>
                    <a:cubicBezTo>
                      <a:pt x="786" y="715"/>
                      <a:pt x="786" y="715"/>
                      <a:pt x="786" y="715"/>
                    </a:cubicBezTo>
                    <a:cubicBezTo>
                      <a:pt x="769" y="699"/>
                      <a:pt x="747" y="688"/>
                      <a:pt x="721" y="688"/>
                    </a:cubicBezTo>
                    <a:cubicBezTo>
                      <a:pt x="696" y="688"/>
                      <a:pt x="673" y="699"/>
                      <a:pt x="656" y="715"/>
                    </a:cubicBezTo>
                    <a:cubicBezTo>
                      <a:pt x="656" y="715"/>
                      <a:pt x="656" y="715"/>
                      <a:pt x="656" y="715"/>
                    </a:cubicBezTo>
                    <a:cubicBezTo>
                      <a:pt x="640" y="732"/>
                      <a:pt x="630" y="755"/>
                      <a:pt x="630" y="780"/>
                    </a:cubicBezTo>
                    <a:cubicBezTo>
                      <a:pt x="630" y="831"/>
                      <a:pt x="670" y="872"/>
                      <a:pt x="721" y="872"/>
                    </a:cubicBezTo>
                    <a:cubicBezTo>
                      <a:pt x="772" y="872"/>
                      <a:pt x="813" y="831"/>
                      <a:pt x="813" y="780"/>
                    </a:cubicBezTo>
                    <a:cubicBezTo>
                      <a:pt x="813" y="755"/>
                      <a:pt x="803" y="732"/>
                      <a:pt x="786" y="715"/>
                    </a:cubicBezTo>
                    <a:close/>
                    <a:moveTo>
                      <a:pt x="331" y="365"/>
                    </a:moveTo>
                    <a:cubicBezTo>
                      <a:pt x="331" y="365"/>
                      <a:pt x="331" y="365"/>
                      <a:pt x="331" y="365"/>
                    </a:cubicBezTo>
                    <a:cubicBezTo>
                      <a:pt x="304" y="338"/>
                      <a:pt x="266" y="321"/>
                      <a:pt x="224" y="321"/>
                    </a:cubicBezTo>
                    <a:cubicBezTo>
                      <a:pt x="141" y="321"/>
                      <a:pt x="73" y="389"/>
                      <a:pt x="73" y="472"/>
                    </a:cubicBezTo>
                    <a:cubicBezTo>
                      <a:pt x="73" y="556"/>
                      <a:pt x="140" y="624"/>
                      <a:pt x="224" y="624"/>
                    </a:cubicBezTo>
                    <a:cubicBezTo>
                      <a:pt x="265" y="624"/>
                      <a:pt x="302" y="608"/>
                      <a:pt x="330" y="581"/>
                    </a:cubicBezTo>
                    <a:cubicBezTo>
                      <a:pt x="331" y="580"/>
                      <a:pt x="331" y="580"/>
                      <a:pt x="331" y="580"/>
                    </a:cubicBezTo>
                    <a:cubicBezTo>
                      <a:pt x="359" y="552"/>
                      <a:pt x="376" y="514"/>
                      <a:pt x="376" y="472"/>
                    </a:cubicBezTo>
                    <a:cubicBezTo>
                      <a:pt x="376" y="431"/>
                      <a:pt x="359" y="393"/>
                      <a:pt x="331" y="365"/>
                    </a:cubicBezTo>
                    <a:cubicBezTo>
                      <a:pt x="331" y="365"/>
                      <a:pt x="331" y="365"/>
                      <a:pt x="331" y="365"/>
                    </a:cubicBezTo>
                    <a:close/>
                    <a:moveTo>
                      <a:pt x="721" y="73"/>
                    </a:moveTo>
                    <a:cubicBezTo>
                      <a:pt x="721" y="73"/>
                      <a:pt x="721" y="73"/>
                      <a:pt x="721" y="73"/>
                    </a:cubicBezTo>
                    <a:cubicBezTo>
                      <a:pt x="670" y="73"/>
                      <a:pt x="630" y="114"/>
                      <a:pt x="630" y="165"/>
                    </a:cubicBezTo>
                    <a:cubicBezTo>
                      <a:pt x="630" y="183"/>
                      <a:pt x="634" y="199"/>
                      <a:pt x="643" y="213"/>
                    </a:cubicBezTo>
                    <a:cubicBezTo>
                      <a:pt x="644" y="214"/>
                      <a:pt x="644" y="214"/>
                      <a:pt x="644" y="214"/>
                    </a:cubicBezTo>
                    <a:cubicBezTo>
                      <a:pt x="644" y="214"/>
                      <a:pt x="644" y="214"/>
                      <a:pt x="644" y="214"/>
                    </a:cubicBezTo>
                    <a:cubicBezTo>
                      <a:pt x="647" y="219"/>
                      <a:pt x="650" y="224"/>
                      <a:pt x="655" y="228"/>
                    </a:cubicBezTo>
                    <a:cubicBezTo>
                      <a:pt x="656" y="229"/>
                      <a:pt x="656" y="229"/>
                      <a:pt x="656" y="229"/>
                    </a:cubicBezTo>
                    <a:cubicBezTo>
                      <a:pt x="673" y="246"/>
                      <a:pt x="696" y="257"/>
                      <a:pt x="721" y="257"/>
                    </a:cubicBezTo>
                    <a:cubicBezTo>
                      <a:pt x="772" y="257"/>
                      <a:pt x="813" y="215"/>
                      <a:pt x="813" y="165"/>
                    </a:cubicBezTo>
                    <a:cubicBezTo>
                      <a:pt x="813" y="114"/>
                      <a:pt x="772" y="73"/>
                      <a:pt x="721" y="73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785" name="Freeform 26"/>
              <p:cNvSpPr>
                <a:spLocks noEditPoints="1"/>
              </p:cNvSpPr>
              <p:nvPr/>
            </p:nvSpPr>
            <p:spPr bwMode="auto">
              <a:xfrm>
                <a:off x="7567538" y="3392850"/>
                <a:ext cx="580643" cy="533244"/>
              </a:xfrm>
              <a:custGeom>
                <a:avLst/>
                <a:gdLst>
                  <a:gd name="T0" fmla="*/ 564 w 947"/>
                  <a:gd name="T1" fmla="*/ 595 h 869"/>
                  <a:gd name="T2" fmla="*/ 683 w 947"/>
                  <a:gd name="T3" fmla="*/ 526 h 869"/>
                  <a:gd name="T4" fmla="*/ 739 w 947"/>
                  <a:gd name="T5" fmla="*/ 607 h 869"/>
                  <a:gd name="T6" fmla="*/ 657 w 947"/>
                  <a:gd name="T7" fmla="*/ 349 h 869"/>
                  <a:gd name="T8" fmla="*/ 617 w 947"/>
                  <a:gd name="T9" fmla="*/ 349 h 869"/>
                  <a:gd name="T10" fmla="*/ 556 w 947"/>
                  <a:gd name="T11" fmla="*/ 497 h 869"/>
                  <a:gd name="T12" fmla="*/ 523 w 947"/>
                  <a:gd name="T13" fmla="*/ 578 h 869"/>
                  <a:gd name="T14" fmla="*/ 637 w 947"/>
                  <a:gd name="T15" fmla="*/ 415 h 869"/>
                  <a:gd name="T16" fmla="*/ 664 w 947"/>
                  <a:gd name="T17" fmla="*/ 482 h 869"/>
                  <a:gd name="T18" fmla="*/ 637 w 947"/>
                  <a:gd name="T19" fmla="*/ 415 h 869"/>
                  <a:gd name="T20" fmla="*/ 236 w 947"/>
                  <a:gd name="T21" fmla="*/ 595 h 869"/>
                  <a:gd name="T22" fmla="*/ 413 w 947"/>
                  <a:gd name="T23" fmla="*/ 494 h 869"/>
                  <a:gd name="T24" fmla="*/ 482 w 947"/>
                  <a:gd name="T25" fmla="*/ 607 h 869"/>
                  <a:gd name="T26" fmla="*/ 365 w 947"/>
                  <a:gd name="T27" fmla="*/ 263 h 869"/>
                  <a:gd name="T28" fmla="*/ 324 w 947"/>
                  <a:gd name="T29" fmla="*/ 263 h 869"/>
                  <a:gd name="T30" fmla="*/ 241 w 947"/>
                  <a:gd name="T31" fmla="*/ 466 h 869"/>
                  <a:gd name="T32" fmla="*/ 196 w 947"/>
                  <a:gd name="T33" fmla="*/ 578 h 869"/>
                  <a:gd name="T34" fmla="*/ 236 w 947"/>
                  <a:gd name="T35" fmla="*/ 595 h 869"/>
                  <a:gd name="T36" fmla="*/ 345 w 947"/>
                  <a:gd name="T37" fmla="*/ 329 h 869"/>
                  <a:gd name="T38" fmla="*/ 295 w 947"/>
                  <a:gd name="T39" fmla="*/ 451 h 869"/>
                  <a:gd name="T40" fmla="*/ 716 w 947"/>
                  <a:gd name="T41" fmla="*/ 0 h 869"/>
                  <a:gd name="T42" fmla="*/ 231 w 947"/>
                  <a:gd name="T43" fmla="*/ 0 h 869"/>
                  <a:gd name="T44" fmla="*/ 0 w 947"/>
                  <a:gd name="T45" fmla="*/ 638 h 869"/>
                  <a:gd name="T46" fmla="*/ 716 w 947"/>
                  <a:gd name="T47" fmla="*/ 869 h 869"/>
                  <a:gd name="T48" fmla="*/ 947 w 947"/>
                  <a:gd name="T49" fmla="*/ 232 h 869"/>
                  <a:gd name="T50" fmla="*/ 874 w 947"/>
                  <a:gd name="T51" fmla="*/ 638 h 869"/>
                  <a:gd name="T52" fmla="*/ 716 w 947"/>
                  <a:gd name="T53" fmla="*/ 796 h 869"/>
                  <a:gd name="T54" fmla="*/ 72 w 947"/>
                  <a:gd name="T55" fmla="*/ 638 h 869"/>
                  <a:gd name="T56" fmla="*/ 231 w 947"/>
                  <a:gd name="T57" fmla="*/ 73 h 869"/>
                  <a:gd name="T58" fmla="*/ 874 w 947"/>
                  <a:gd name="T59" fmla="*/ 232 h 869"/>
                  <a:gd name="T60" fmla="*/ 760 w 947"/>
                  <a:gd name="T61" fmla="*/ 641 h 869"/>
                  <a:gd name="T62" fmla="*/ 186 w 947"/>
                  <a:gd name="T63" fmla="*/ 641 h 869"/>
                  <a:gd name="T64" fmla="*/ 186 w 947"/>
                  <a:gd name="T65" fmla="*/ 684 h 869"/>
                  <a:gd name="T66" fmla="*/ 782 w 947"/>
                  <a:gd name="T67" fmla="*/ 66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47" h="869">
                    <a:moveTo>
                      <a:pt x="535" y="607"/>
                    </a:moveTo>
                    <a:cubicBezTo>
                      <a:pt x="546" y="611"/>
                      <a:pt x="559" y="606"/>
                      <a:pt x="564" y="595"/>
                    </a:cubicBezTo>
                    <a:cubicBezTo>
                      <a:pt x="592" y="526"/>
                      <a:pt x="592" y="526"/>
                      <a:pt x="592" y="526"/>
                    </a:cubicBezTo>
                    <a:cubicBezTo>
                      <a:pt x="683" y="526"/>
                      <a:pt x="683" y="526"/>
                      <a:pt x="683" y="526"/>
                    </a:cubicBezTo>
                    <a:cubicBezTo>
                      <a:pt x="711" y="595"/>
                      <a:pt x="711" y="595"/>
                      <a:pt x="711" y="595"/>
                    </a:cubicBezTo>
                    <a:cubicBezTo>
                      <a:pt x="715" y="606"/>
                      <a:pt x="728" y="611"/>
                      <a:pt x="739" y="607"/>
                    </a:cubicBezTo>
                    <a:cubicBezTo>
                      <a:pt x="750" y="602"/>
                      <a:pt x="755" y="589"/>
                      <a:pt x="751" y="578"/>
                    </a:cubicBezTo>
                    <a:cubicBezTo>
                      <a:pt x="657" y="349"/>
                      <a:pt x="657" y="349"/>
                      <a:pt x="657" y="349"/>
                    </a:cubicBezTo>
                    <a:cubicBezTo>
                      <a:pt x="655" y="344"/>
                      <a:pt x="651" y="340"/>
                      <a:pt x="645" y="338"/>
                    </a:cubicBezTo>
                    <a:cubicBezTo>
                      <a:pt x="634" y="333"/>
                      <a:pt x="621" y="338"/>
                      <a:pt x="617" y="349"/>
                    </a:cubicBezTo>
                    <a:cubicBezTo>
                      <a:pt x="558" y="494"/>
                      <a:pt x="558" y="494"/>
                      <a:pt x="558" y="494"/>
                    </a:cubicBezTo>
                    <a:cubicBezTo>
                      <a:pt x="557" y="495"/>
                      <a:pt x="557" y="496"/>
                      <a:pt x="556" y="497"/>
                    </a:cubicBezTo>
                    <a:cubicBezTo>
                      <a:pt x="556" y="498"/>
                      <a:pt x="556" y="498"/>
                      <a:pt x="556" y="498"/>
                    </a:cubicBezTo>
                    <a:cubicBezTo>
                      <a:pt x="523" y="578"/>
                      <a:pt x="523" y="578"/>
                      <a:pt x="523" y="578"/>
                    </a:cubicBezTo>
                    <a:cubicBezTo>
                      <a:pt x="519" y="589"/>
                      <a:pt x="524" y="602"/>
                      <a:pt x="535" y="607"/>
                    </a:cubicBezTo>
                    <a:close/>
                    <a:moveTo>
                      <a:pt x="637" y="415"/>
                    </a:moveTo>
                    <a:cubicBezTo>
                      <a:pt x="637" y="415"/>
                      <a:pt x="637" y="415"/>
                      <a:pt x="637" y="415"/>
                    </a:cubicBezTo>
                    <a:cubicBezTo>
                      <a:pt x="664" y="482"/>
                      <a:pt x="664" y="482"/>
                      <a:pt x="664" y="482"/>
                    </a:cubicBezTo>
                    <a:cubicBezTo>
                      <a:pt x="610" y="482"/>
                      <a:pt x="610" y="482"/>
                      <a:pt x="610" y="482"/>
                    </a:cubicBezTo>
                    <a:cubicBezTo>
                      <a:pt x="637" y="415"/>
                      <a:pt x="637" y="415"/>
                      <a:pt x="637" y="415"/>
                    </a:cubicBezTo>
                    <a:close/>
                    <a:moveTo>
                      <a:pt x="236" y="595"/>
                    </a:moveTo>
                    <a:cubicBezTo>
                      <a:pt x="236" y="595"/>
                      <a:pt x="236" y="595"/>
                      <a:pt x="236" y="595"/>
                    </a:cubicBezTo>
                    <a:cubicBezTo>
                      <a:pt x="276" y="494"/>
                      <a:pt x="276" y="494"/>
                      <a:pt x="276" y="494"/>
                    </a:cubicBezTo>
                    <a:cubicBezTo>
                      <a:pt x="413" y="494"/>
                      <a:pt x="413" y="494"/>
                      <a:pt x="413" y="494"/>
                    </a:cubicBezTo>
                    <a:cubicBezTo>
                      <a:pt x="454" y="595"/>
                      <a:pt x="454" y="595"/>
                      <a:pt x="454" y="595"/>
                    </a:cubicBezTo>
                    <a:cubicBezTo>
                      <a:pt x="458" y="606"/>
                      <a:pt x="471" y="611"/>
                      <a:pt x="482" y="607"/>
                    </a:cubicBezTo>
                    <a:cubicBezTo>
                      <a:pt x="493" y="602"/>
                      <a:pt x="498" y="589"/>
                      <a:pt x="494" y="578"/>
                    </a:cubicBezTo>
                    <a:cubicBezTo>
                      <a:pt x="365" y="263"/>
                      <a:pt x="365" y="263"/>
                      <a:pt x="365" y="263"/>
                    </a:cubicBezTo>
                    <a:cubicBezTo>
                      <a:pt x="363" y="258"/>
                      <a:pt x="358" y="254"/>
                      <a:pt x="353" y="251"/>
                    </a:cubicBezTo>
                    <a:cubicBezTo>
                      <a:pt x="342" y="247"/>
                      <a:pt x="329" y="252"/>
                      <a:pt x="324" y="263"/>
                    </a:cubicBezTo>
                    <a:cubicBezTo>
                      <a:pt x="243" y="462"/>
                      <a:pt x="243" y="462"/>
                      <a:pt x="243" y="462"/>
                    </a:cubicBezTo>
                    <a:cubicBezTo>
                      <a:pt x="242" y="464"/>
                      <a:pt x="242" y="465"/>
                      <a:pt x="241" y="466"/>
                    </a:cubicBezTo>
                    <a:cubicBezTo>
                      <a:pt x="241" y="467"/>
                      <a:pt x="241" y="467"/>
                      <a:pt x="241" y="467"/>
                    </a:cubicBezTo>
                    <a:cubicBezTo>
                      <a:pt x="196" y="578"/>
                      <a:pt x="196" y="578"/>
                      <a:pt x="196" y="578"/>
                    </a:cubicBezTo>
                    <a:cubicBezTo>
                      <a:pt x="191" y="589"/>
                      <a:pt x="196" y="602"/>
                      <a:pt x="207" y="607"/>
                    </a:cubicBezTo>
                    <a:cubicBezTo>
                      <a:pt x="218" y="611"/>
                      <a:pt x="231" y="606"/>
                      <a:pt x="236" y="595"/>
                    </a:cubicBezTo>
                    <a:close/>
                    <a:moveTo>
                      <a:pt x="345" y="329"/>
                    </a:move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95" y="451"/>
                      <a:pt x="395" y="451"/>
                      <a:pt x="395" y="451"/>
                    </a:cubicBezTo>
                    <a:cubicBezTo>
                      <a:pt x="295" y="451"/>
                      <a:pt x="295" y="451"/>
                      <a:pt x="295" y="451"/>
                    </a:cubicBezTo>
                    <a:cubicBezTo>
                      <a:pt x="345" y="329"/>
                      <a:pt x="345" y="329"/>
                      <a:pt x="345" y="329"/>
                    </a:cubicBezTo>
                    <a:close/>
                    <a:moveTo>
                      <a:pt x="716" y="0"/>
                    </a:moveTo>
                    <a:cubicBezTo>
                      <a:pt x="716" y="0"/>
                      <a:pt x="716" y="0"/>
                      <a:pt x="716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4" y="0"/>
                      <a:pt x="0" y="105"/>
                      <a:pt x="0" y="232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0" y="764"/>
                      <a:pt x="104" y="869"/>
                      <a:pt x="231" y="869"/>
                    </a:cubicBezTo>
                    <a:cubicBezTo>
                      <a:pt x="716" y="869"/>
                      <a:pt x="716" y="869"/>
                      <a:pt x="716" y="869"/>
                    </a:cubicBezTo>
                    <a:cubicBezTo>
                      <a:pt x="842" y="869"/>
                      <a:pt x="947" y="764"/>
                      <a:pt x="947" y="638"/>
                    </a:cubicBezTo>
                    <a:cubicBezTo>
                      <a:pt x="947" y="232"/>
                      <a:pt x="947" y="232"/>
                      <a:pt x="947" y="232"/>
                    </a:cubicBezTo>
                    <a:cubicBezTo>
                      <a:pt x="947" y="105"/>
                      <a:pt x="843" y="0"/>
                      <a:pt x="716" y="0"/>
                    </a:cubicBezTo>
                    <a:close/>
                    <a:moveTo>
                      <a:pt x="874" y="638"/>
                    </a:moveTo>
                    <a:cubicBezTo>
                      <a:pt x="874" y="638"/>
                      <a:pt x="874" y="638"/>
                      <a:pt x="874" y="638"/>
                    </a:cubicBezTo>
                    <a:cubicBezTo>
                      <a:pt x="874" y="725"/>
                      <a:pt x="802" y="796"/>
                      <a:pt x="716" y="796"/>
                    </a:cubicBezTo>
                    <a:cubicBezTo>
                      <a:pt x="231" y="796"/>
                      <a:pt x="231" y="796"/>
                      <a:pt x="231" y="796"/>
                    </a:cubicBezTo>
                    <a:cubicBezTo>
                      <a:pt x="144" y="796"/>
                      <a:pt x="72" y="724"/>
                      <a:pt x="72" y="638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72" y="145"/>
                      <a:pt x="144" y="73"/>
                      <a:pt x="231" y="73"/>
                    </a:cubicBezTo>
                    <a:cubicBezTo>
                      <a:pt x="716" y="73"/>
                      <a:pt x="716" y="73"/>
                      <a:pt x="716" y="73"/>
                    </a:cubicBezTo>
                    <a:cubicBezTo>
                      <a:pt x="802" y="73"/>
                      <a:pt x="874" y="144"/>
                      <a:pt x="874" y="232"/>
                    </a:cubicBezTo>
                    <a:cubicBezTo>
                      <a:pt x="874" y="638"/>
                      <a:pt x="874" y="638"/>
                      <a:pt x="874" y="638"/>
                    </a:cubicBezTo>
                    <a:close/>
                    <a:moveTo>
                      <a:pt x="760" y="641"/>
                    </a:moveTo>
                    <a:cubicBezTo>
                      <a:pt x="760" y="641"/>
                      <a:pt x="760" y="641"/>
                      <a:pt x="760" y="641"/>
                    </a:cubicBezTo>
                    <a:cubicBezTo>
                      <a:pt x="186" y="641"/>
                      <a:pt x="186" y="641"/>
                      <a:pt x="186" y="641"/>
                    </a:cubicBezTo>
                    <a:cubicBezTo>
                      <a:pt x="174" y="641"/>
                      <a:pt x="164" y="651"/>
                      <a:pt x="164" y="662"/>
                    </a:cubicBezTo>
                    <a:cubicBezTo>
                      <a:pt x="164" y="675"/>
                      <a:pt x="174" y="684"/>
                      <a:pt x="186" y="684"/>
                    </a:cubicBezTo>
                    <a:cubicBezTo>
                      <a:pt x="760" y="684"/>
                      <a:pt x="760" y="684"/>
                      <a:pt x="760" y="684"/>
                    </a:cubicBezTo>
                    <a:cubicBezTo>
                      <a:pt x="772" y="684"/>
                      <a:pt x="782" y="675"/>
                      <a:pt x="782" y="662"/>
                    </a:cubicBezTo>
                    <a:cubicBezTo>
                      <a:pt x="782" y="651"/>
                      <a:pt x="772" y="641"/>
                      <a:pt x="760" y="641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786" name="Freeform 27"/>
              <p:cNvSpPr>
                <a:spLocks noEditPoints="1"/>
              </p:cNvSpPr>
              <p:nvPr/>
            </p:nvSpPr>
            <p:spPr bwMode="auto">
              <a:xfrm>
                <a:off x="9336514" y="3518338"/>
                <a:ext cx="565832" cy="444370"/>
              </a:xfrm>
              <a:custGeom>
                <a:avLst/>
                <a:gdLst>
                  <a:gd name="T0" fmla="*/ 60 w 924"/>
                  <a:gd name="T1" fmla="*/ 9 h 723"/>
                  <a:gd name="T2" fmla="*/ 276 w 924"/>
                  <a:gd name="T3" fmla="*/ 168 h 723"/>
                  <a:gd name="T4" fmla="*/ 462 w 924"/>
                  <a:gd name="T5" fmla="*/ 307 h 723"/>
                  <a:gd name="T6" fmla="*/ 648 w 924"/>
                  <a:gd name="T7" fmla="*/ 168 h 723"/>
                  <a:gd name="T8" fmla="*/ 864 w 924"/>
                  <a:gd name="T9" fmla="*/ 9 h 723"/>
                  <a:gd name="T10" fmla="*/ 888 w 924"/>
                  <a:gd name="T11" fmla="*/ 0 h 723"/>
                  <a:gd name="T12" fmla="*/ 924 w 924"/>
                  <a:gd name="T13" fmla="*/ 36 h 723"/>
                  <a:gd name="T14" fmla="*/ 924 w 924"/>
                  <a:gd name="T15" fmla="*/ 359 h 723"/>
                  <a:gd name="T16" fmla="*/ 924 w 924"/>
                  <a:gd name="T17" fmla="*/ 359 h 723"/>
                  <a:gd name="T18" fmla="*/ 924 w 924"/>
                  <a:gd name="T19" fmla="*/ 682 h 723"/>
                  <a:gd name="T20" fmla="*/ 917 w 924"/>
                  <a:gd name="T21" fmla="*/ 703 h 723"/>
                  <a:gd name="T22" fmla="*/ 866 w 924"/>
                  <a:gd name="T23" fmla="*/ 711 h 723"/>
                  <a:gd name="T24" fmla="*/ 648 w 924"/>
                  <a:gd name="T25" fmla="*/ 549 h 723"/>
                  <a:gd name="T26" fmla="*/ 462 w 924"/>
                  <a:gd name="T27" fmla="*/ 411 h 723"/>
                  <a:gd name="T28" fmla="*/ 276 w 924"/>
                  <a:gd name="T29" fmla="*/ 549 h 723"/>
                  <a:gd name="T30" fmla="*/ 57 w 924"/>
                  <a:gd name="T31" fmla="*/ 711 h 723"/>
                  <a:gd name="T32" fmla="*/ 7 w 924"/>
                  <a:gd name="T33" fmla="*/ 703 h 723"/>
                  <a:gd name="T34" fmla="*/ 0 w 924"/>
                  <a:gd name="T35" fmla="*/ 682 h 723"/>
                  <a:gd name="T36" fmla="*/ 0 w 924"/>
                  <a:gd name="T37" fmla="*/ 359 h 723"/>
                  <a:gd name="T38" fmla="*/ 0 w 924"/>
                  <a:gd name="T39" fmla="*/ 359 h 723"/>
                  <a:gd name="T40" fmla="*/ 0 w 924"/>
                  <a:gd name="T41" fmla="*/ 36 h 723"/>
                  <a:gd name="T42" fmla="*/ 36 w 924"/>
                  <a:gd name="T43" fmla="*/ 0 h 723"/>
                  <a:gd name="T44" fmla="*/ 60 w 924"/>
                  <a:gd name="T45" fmla="*/ 9 h 723"/>
                  <a:gd name="T46" fmla="*/ 692 w 924"/>
                  <a:gd name="T47" fmla="*/ 227 h 723"/>
                  <a:gd name="T48" fmla="*/ 692 w 924"/>
                  <a:gd name="T49" fmla="*/ 227 h 723"/>
                  <a:gd name="T50" fmla="*/ 513 w 924"/>
                  <a:gd name="T51" fmla="*/ 359 h 723"/>
                  <a:gd name="T52" fmla="*/ 692 w 924"/>
                  <a:gd name="T53" fmla="*/ 491 h 723"/>
                  <a:gd name="T54" fmla="*/ 852 w 924"/>
                  <a:gd name="T55" fmla="*/ 610 h 723"/>
                  <a:gd name="T56" fmla="*/ 852 w 924"/>
                  <a:gd name="T57" fmla="*/ 359 h 723"/>
                  <a:gd name="T58" fmla="*/ 852 w 924"/>
                  <a:gd name="T59" fmla="*/ 359 h 723"/>
                  <a:gd name="T60" fmla="*/ 852 w 924"/>
                  <a:gd name="T61" fmla="*/ 108 h 723"/>
                  <a:gd name="T62" fmla="*/ 692 w 924"/>
                  <a:gd name="T63" fmla="*/ 227 h 723"/>
                  <a:gd name="T64" fmla="*/ 232 w 924"/>
                  <a:gd name="T65" fmla="*/ 227 h 723"/>
                  <a:gd name="T66" fmla="*/ 232 w 924"/>
                  <a:gd name="T67" fmla="*/ 227 h 723"/>
                  <a:gd name="T68" fmla="*/ 72 w 924"/>
                  <a:gd name="T69" fmla="*/ 108 h 723"/>
                  <a:gd name="T70" fmla="*/ 72 w 924"/>
                  <a:gd name="T71" fmla="*/ 359 h 723"/>
                  <a:gd name="T72" fmla="*/ 72 w 924"/>
                  <a:gd name="T73" fmla="*/ 610 h 723"/>
                  <a:gd name="T74" fmla="*/ 232 w 924"/>
                  <a:gd name="T75" fmla="*/ 491 h 723"/>
                  <a:gd name="T76" fmla="*/ 411 w 924"/>
                  <a:gd name="T77" fmla="*/ 359 h 723"/>
                  <a:gd name="T78" fmla="*/ 232 w 924"/>
                  <a:gd name="T79" fmla="*/ 227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4" h="723">
                    <a:moveTo>
                      <a:pt x="60" y="9"/>
                    </a:moveTo>
                    <a:cubicBezTo>
                      <a:pt x="276" y="168"/>
                      <a:pt x="276" y="168"/>
                      <a:pt x="276" y="168"/>
                    </a:cubicBezTo>
                    <a:cubicBezTo>
                      <a:pt x="462" y="307"/>
                      <a:pt x="462" y="307"/>
                      <a:pt x="462" y="307"/>
                    </a:cubicBezTo>
                    <a:cubicBezTo>
                      <a:pt x="648" y="168"/>
                      <a:pt x="648" y="168"/>
                      <a:pt x="648" y="168"/>
                    </a:cubicBezTo>
                    <a:cubicBezTo>
                      <a:pt x="864" y="9"/>
                      <a:pt x="864" y="9"/>
                      <a:pt x="864" y="9"/>
                    </a:cubicBezTo>
                    <a:cubicBezTo>
                      <a:pt x="871" y="3"/>
                      <a:pt x="879" y="0"/>
                      <a:pt x="888" y="0"/>
                    </a:cubicBezTo>
                    <a:cubicBezTo>
                      <a:pt x="908" y="0"/>
                      <a:pt x="924" y="16"/>
                      <a:pt x="924" y="36"/>
                    </a:cubicBezTo>
                    <a:cubicBezTo>
                      <a:pt x="924" y="359"/>
                      <a:pt x="924" y="359"/>
                      <a:pt x="924" y="359"/>
                    </a:cubicBezTo>
                    <a:cubicBezTo>
                      <a:pt x="924" y="359"/>
                      <a:pt x="924" y="359"/>
                      <a:pt x="924" y="359"/>
                    </a:cubicBezTo>
                    <a:cubicBezTo>
                      <a:pt x="924" y="682"/>
                      <a:pt x="924" y="682"/>
                      <a:pt x="924" y="682"/>
                    </a:cubicBezTo>
                    <a:cubicBezTo>
                      <a:pt x="924" y="689"/>
                      <a:pt x="922" y="697"/>
                      <a:pt x="917" y="703"/>
                    </a:cubicBezTo>
                    <a:cubicBezTo>
                      <a:pt x="905" y="719"/>
                      <a:pt x="882" y="723"/>
                      <a:pt x="866" y="711"/>
                    </a:cubicBezTo>
                    <a:cubicBezTo>
                      <a:pt x="648" y="549"/>
                      <a:pt x="648" y="549"/>
                      <a:pt x="648" y="549"/>
                    </a:cubicBezTo>
                    <a:cubicBezTo>
                      <a:pt x="462" y="411"/>
                      <a:pt x="462" y="411"/>
                      <a:pt x="462" y="411"/>
                    </a:cubicBezTo>
                    <a:cubicBezTo>
                      <a:pt x="276" y="549"/>
                      <a:pt x="276" y="549"/>
                      <a:pt x="276" y="549"/>
                    </a:cubicBezTo>
                    <a:cubicBezTo>
                      <a:pt x="57" y="711"/>
                      <a:pt x="57" y="711"/>
                      <a:pt x="57" y="711"/>
                    </a:cubicBezTo>
                    <a:cubicBezTo>
                      <a:pt x="41" y="723"/>
                      <a:pt x="19" y="719"/>
                      <a:pt x="7" y="703"/>
                    </a:cubicBezTo>
                    <a:cubicBezTo>
                      <a:pt x="2" y="697"/>
                      <a:pt x="0" y="689"/>
                      <a:pt x="0" y="682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5" y="0"/>
                      <a:pt x="53" y="3"/>
                      <a:pt x="60" y="9"/>
                    </a:cubicBezTo>
                    <a:close/>
                    <a:moveTo>
                      <a:pt x="692" y="227"/>
                    </a:moveTo>
                    <a:cubicBezTo>
                      <a:pt x="692" y="227"/>
                      <a:pt x="692" y="227"/>
                      <a:pt x="692" y="227"/>
                    </a:cubicBezTo>
                    <a:cubicBezTo>
                      <a:pt x="513" y="359"/>
                      <a:pt x="513" y="359"/>
                      <a:pt x="513" y="359"/>
                    </a:cubicBezTo>
                    <a:cubicBezTo>
                      <a:pt x="692" y="491"/>
                      <a:pt x="692" y="491"/>
                      <a:pt x="692" y="491"/>
                    </a:cubicBezTo>
                    <a:cubicBezTo>
                      <a:pt x="852" y="610"/>
                      <a:pt x="852" y="610"/>
                      <a:pt x="852" y="610"/>
                    </a:cubicBezTo>
                    <a:cubicBezTo>
                      <a:pt x="852" y="359"/>
                      <a:pt x="852" y="359"/>
                      <a:pt x="852" y="359"/>
                    </a:cubicBezTo>
                    <a:cubicBezTo>
                      <a:pt x="852" y="359"/>
                      <a:pt x="852" y="359"/>
                      <a:pt x="852" y="359"/>
                    </a:cubicBezTo>
                    <a:cubicBezTo>
                      <a:pt x="852" y="108"/>
                      <a:pt x="852" y="108"/>
                      <a:pt x="852" y="108"/>
                    </a:cubicBezTo>
                    <a:cubicBezTo>
                      <a:pt x="692" y="227"/>
                      <a:pt x="692" y="227"/>
                      <a:pt x="692" y="227"/>
                    </a:cubicBezTo>
                    <a:close/>
                    <a:moveTo>
                      <a:pt x="232" y="227"/>
                    </a:moveTo>
                    <a:cubicBezTo>
                      <a:pt x="232" y="227"/>
                      <a:pt x="232" y="227"/>
                      <a:pt x="232" y="227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359"/>
                      <a:pt x="72" y="359"/>
                      <a:pt x="72" y="359"/>
                    </a:cubicBezTo>
                    <a:cubicBezTo>
                      <a:pt x="72" y="610"/>
                      <a:pt x="72" y="610"/>
                      <a:pt x="72" y="610"/>
                    </a:cubicBezTo>
                    <a:cubicBezTo>
                      <a:pt x="232" y="491"/>
                      <a:pt x="232" y="491"/>
                      <a:pt x="232" y="491"/>
                    </a:cubicBezTo>
                    <a:cubicBezTo>
                      <a:pt x="411" y="359"/>
                      <a:pt x="411" y="359"/>
                      <a:pt x="411" y="359"/>
                    </a:cubicBezTo>
                    <a:cubicBezTo>
                      <a:pt x="232" y="227"/>
                      <a:pt x="232" y="227"/>
                      <a:pt x="232" y="227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3" name="组合 19"/>
            <p:cNvGrpSpPr/>
            <p:nvPr/>
          </p:nvGrpSpPr>
          <p:grpSpPr>
            <a:xfrm>
              <a:off x="1397982" y="4535695"/>
              <a:ext cx="2241383" cy="1173061"/>
              <a:chOff x="1788089" y="1785337"/>
              <a:chExt cx="1984222" cy="1173061"/>
            </a:xfrm>
          </p:grpSpPr>
          <p:sp>
            <p:nvSpPr>
              <p:cNvPr id="1048787" name="矩形 20"/>
              <p:cNvSpPr/>
              <p:nvPr/>
            </p:nvSpPr>
            <p:spPr>
              <a:xfrm>
                <a:off x="1788089" y="2238308"/>
                <a:ext cx="1984222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88" name="矩形 21"/>
              <p:cNvSpPr/>
              <p:nvPr/>
            </p:nvSpPr>
            <p:spPr>
              <a:xfrm>
                <a:off x="1896023" y="1785337"/>
                <a:ext cx="1768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" name="组合 22"/>
            <p:cNvGrpSpPr/>
            <p:nvPr/>
          </p:nvGrpSpPr>
          <p:grpSpPr>
            <a:xfrm>
              <a:off x="3274407" y="1130300"/>
              <a:ext cx="2241383" cy="1173061"/>
              <a:chOff x="1788089" y="1785337"/>
              <a:chExt cx="1984222" cy="1173061"/>
            </a:xfrm>
          </p:grpSpPr>
          <p:sp>
            <p:nvSpPr>
              <p:cNvPr id="1048789" name="矩形 23"/>
              <p:cNvSpPr/>
              <p:nvPr/>
            </p:nvSpPr>
            <p:spPr>
              <a:xfrm>
                <a:off x="1788089" y="2238308"/>
                <a:ext cx="1984222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90" name="矩形 24"/>
              <p:cNvSpPr/>
              <p:nvPr/>
            </p:nvSpPr>
            <p:spPr>
              <a:xfrm>
                <a:off x="1896023" y="1785337"/>
                <a:ext cx="1768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" name="组合 25"/>
            <p:cNvGrpSpPr/>
            <p:nvPr/>
          </p:nvGrpSpPr>
          <p:grpSpPr>
            <a:xfrm>
              <a:off x="4984685" y="4535695"/>
              <a:ext cx="2241383" cy="1173061"/>
              <a:chOff x="1788089" y="1785337"/>
              <a:chExt cx="1984222" cy="1173061"/>
            </a:xfrm>
          </p:grpSpPr>
          <p:sp>
            <p:nvSpPr>
              <p:cNvPr id="1048791" name="矩形 26"/>
              <p:cNvSpPr/>
              <p:nvPr/>
            </p:nvSpPr>
            <p:spPr>
              <a:xfrm>
                <a:off x="1788089" y="2238308"/>
                <a:ext cx="1984222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92" name="矩形 27"/>
              <p:cNvSpPr/>
              <p:nvPr/>
            </p:nvSpPr>
            <p:spPr>
              <a:xfrm>
                <a:off x="1896023" y="1785337"/>
                <a:ext cx="1768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6" name="组合 28"/>
            <p:cNvGrpSpPr/>
            <p:nvPr/>
          </p:nvGrpSpPr>
          <p:grpSpPr>
            <a:xfrm>
              <a:off x="6831861" y="1130300"/>
              <a:ext cx="2241383" cy="1173061"/>
              <a:chOff x="1788089" y="1785337"/>
              <a:chExt cx="1984222" cy="1173061"/>
            </a:xfrm>
          </p:grpSpPr>
          <p:sp>
            <p:nvSpPr>
              <p:cNvPr id="1048793" name="矩形 29"/>
              <p:cNvSpPr/>
              <p:nvPr/>
            </p:nvSpPr>
            <p:spPr>
              <a:xfrm>
                <a:off x="1788089" y="2238308"/>
                <a:ext cx="1984222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94" name="矩形 30"/>
              <p:cNvSpPr/>
              <p:nvPr/>
            </p:nvSpPr>
            <p:spPr>
              <a:xfrm>
                <a:off x="1896023" y="1785337"/>
                <a:ext cx="1768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7" name="组合 31"/>
            <p:cNvGrpSpPr/>
            <p:nvPr/>
          </p:nvGrpSpPr>
          <p:grpSpPr>
            <a:xfrm>
              <a:off x="8571387" y="4535695"/>
              <a:ext cx="2241383" cy="1173061"/>
              <a:chOff x="1788089" y="1785337"/>
              <a:chExt cx="1984222" cy="1173061"/>
            </a:xfrm>
          </p:grpSpPr>
          <p:sp>
            <p:nvSpPr>
              <p:cNvPr id="1048795" name="矩形 32"/>
              <p:cNvSpPr/>
              <p:nvPr/>
            </p:nvSpPr>
            <p:spPr>
              <a:xfrm>
                <a:off x="1788089" y="2238308"/>
                <a:ext cx="1984222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96" name="矩形 33"/>
              <p:cNvSpPr/>
              <p:nvPr/>
            </p:nvSpPr>
            <p:spPr>
              <a:xfrm>
                <a:off x="1896023" y="1785337"/>
                <a:ext cx="1768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8797" name="TextBox 1048796"/>
          <p:cNvSpPr txBox="1"/>
          <p:nvPr/>
        </p:nvSpPr>
        <p:spPr>
          <a:xfrm>
            <a:off x="1973401" y="3219450"/>
            <a:ext cx="8920012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Answer - 6</a:t>
            </a:r>
            <a:endParaRPr lang="en-IN" sz="2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合 1"/>
          <p:cNvGrpSpPr/>
          <p:nvPr/>
        </p:nvGrpSpPr>
        <p:grpSpPr>
          <a:xfrm>
            <a:off x="1609092" y="-6724331"/>
            <a:ext cx="10078559" cy="3759962"/>
            <a:chOff x="944412" y="1714577"/>
            <a:chExt cx="10078559" cy="3759962"/>
          </a:xfrm>
        </p:grpSpPr>
        <p:grpSp>
          <p:nvGrpSpPr>
            <p:cNvPr id="170" name="组合 8"/>
            <p:cNvGrpSpPr/>
            <p:nvPr/>
          </p:nvGrpSpPr>
          <p:grpSpPr>
            <a:xfrm>
              <a:off x="944412" y="1715957"/>
              <a:ext cx="2798132" cy="1258786"/>
              <a:chOff x="1446921" y="1785337"/>
              <a:chExt cx="2477094" cy="1258786"/>
            </a:xfrm>
          </p:grpSpPr>
          <p:sp>
            <p:nvSpPr>
              <p:cNvPr id="1048798" name="矩形 9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799" name="矩形 10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" name="组合 11"/>
            <p:cNvGrpSpPr/>
            <p:nvPr/>
          </p:nvGrpSpPr>
          <p:grpSpPr>
            <a:xfrm>
              <a:off x="944412" y="4126120"/>
              <a:ext cx="2798132" cy="1258786"/>
              <a:chOff x="1446921" y="1785337"/>
              <a:chExt cx="2477094" cy="1258786"/>
            </a:xfrm>
          </p:grpSpPr>
          <p:sp>
            <p:nvSpPr>
              <p:cNvPr id="1048800" name="矩形 12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01" name="矩形 13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2" name="组合 14"/>
            <p:cNvGrpSpPr/>
            <p:nvPr/>
          </p:nvGrpSpPr>
          <p:grpSpPr>
            <a:xfrm>
              <a:off x="8224839" y="1714577"/>
              <a:ext cx="2798132" cy="1258786"/>
              <a:chOff x="1446921" y="1785337"/>
              <a:chExt cx="2477094" cy="1258786"/>
            </a:xfrm>
          </p:grpSpPr>
          <p:sp>
            <p:nvSpPr>
              <p:cNvPr id="1048802" name="矩形 15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03" name="矩形 16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3" name="组合 17"/>
            <p:cNvGrpSpPr/>
            <p:nvPr/>
          </p:nvGrpSpPr>
          <p:grpSpPr>
            <a:xfrm>
              <a:off x="8224839" y="4124740"/>
              <a:ext cx="2798132" cy="1258786"/>
              <a:chOff x="1446921" y="1785337"/>
              <a:chExt cx="2477094" cy="1258786"/>
            </a:xfrm>
          </p:grpSpPr>
          <p:sp>
            <p:nvSpPr>
              <p:cNvPr id="1048804" name="矩形 18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05" name="矩形 19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4" name="组合 20"/>
            <p:cNvGrpSpPr/>
            <p:nvPr/>
          </p:nvGrpSpPr>
          <p:grpSpPr>
            <a:xfrm>
              <a:off x="4404356" y="2083909"/>
              <a:ext cx="3383287" cy="3390630"/>
              <a:chOff x="3651250" y="1393825"/>
              <a:chExt cx="5119687" cy="5130800"/>
            </a:xfrm>
          </p:grpSpPr>
          <p:sp>
            <p:nvSpPr>
              <p:cNvPr id="1048806" name="Freeform 6"/>
              <p:cNvSpPr/>
              <p:nvPr/>
            </p:nvSpPr>
            <p:spPr bwMode="auto">
              <a:xfrm>
                <a:off x="3651250" y="1393825"/>
                <a:ext cx="2444750" cy="2444750"/>
              </a:xfrm>
              <a:custGeom>
                <a:avLst/>
                <a:gdLst>
                  <a:gd name="T0" fmla="*/ 95 w 203"/>
                  <a:gd name="T1" fmla="*/ 203 h 203"/>
                  <a:gd name="T2" fmla="*/ 129 w 203"/>
                  <a:gd name="T3" fmla="*/ 130 h 203"/>
                  <a:gd name="T4" fmla="*/ 203 w 203"/>
                  <a:gd name="T5" fmla="*/ 96 h 203"/>
                  <a:gd name="T6" fmla="*/ 203 w 203"/>
                  <a:gd name="T7" fmla="*/ 0 h 203"/>
                  <a:gd name="T8" fmla="*/ 77 w 203"/>
                  <a:gd name="T9" fmla="*/ 48 h 203"/>
                  <a:gd name="T10" fmla="*/ 40 w 203"/>
                  <a:gd name="T11" fmla="*/ 41 h 203"/>
                  <a:gd name="T12" fmla="*/ 48 w 203"/>
                  <a:gd name="T13" fmla="*/ 78 h 203"/>
                  <a:gd name="T14" fmla="*/ 0 w 203"/>
                  <a:gd name="T15" fmla="*/ 203 h 203"/>
                  <a:gd name="T16" fmla="*/ 95 w 203"/>
                  <a:gd name="T1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95" y="203"/>
                    </a:moveTo>
                    <a:cubicBezTo>
                      <a:pt x="97" y="177"/>
                      <a:pt x="109" y="150"/>
                      <a:pt x="129" y="130"/>
                    </a:cubicBezTo>
                    <a:cubicBezTo>
                      <a:pt x="150" y="109"/>
                      <a:pt x="176" y="98"/>
                      <a:pt x="203" y="96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58" y="2"/>
                      <a:pt x="114" y="18"/>
                      <a:pt x="77" y="48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18" y="114"/>
                      <a:pt x="2" y="159"/>
                      <a:pt x="0" y="203"/>
                    </a:cubicBezTo>
                    <a:lnTo>
                      <a:pt x="95" y="203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ctr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807" name="Freeform 7"/>
              <p:cNvSpPr/>
              <p:nvPr/>
            </p:nvSpPr>
            <p:spPr bwMode="auto">
              <a:xfrm>
                <a:off x="3651250" y="4079875"/>
                <a:ext cx="2444750" cy="2444750"/>
              </a:xfrm>
              <a:custGeom>
                <a:avLst/>
                <a:gdLst>
                  <a:gd name="T0" fmla="*/ 203 w 203"/>
                  <a:gd name="T1" fmla="*/ 108 h 203"/>
                  <a:gd name="T2" fmla="*/ 129 w 203"/>
                  <a:gd name="T3" fmla="*/ 74 h 203"/>
                  <a:gd name="T4" fmla="*/ 95 w 203"/>
                  <a:gd name="T5" fmla="*/ 0 h 203"/>
                  <a:gd name="T6" fmla="*/ 0 w 203"/>
                  <a:gd name="T7" fmla="*/ 0 h 203"/>
                  <a:gd name="T8" fmla="*/ 48 w 203"/>
                  <a:gd name="T9" fmla="*/ 126 h 203"/>
                  <a:gd name="T10" fmla="*/ 40 w 203"/>
                  <a:gd name="T11" fmla="*/ 162 h 203"/>
                  <a:gd name="T12" fmla="*/ 77 w 203"/>
                  <a:gd name="T13" fmla="*/ 155 h 203"/>
                  <a:gd name="T14" fmla="*/ 203 w 203"/>
                  <a:gd name="T15" fmla="*/ 203 h 203"/>
                  <a:gd name="T16" fmla="*/ 203 w 203"/>
                  <a:gd name="T17" fmla="*/ 10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203" y="108"/>
                    </a:moveTo>
                    <a:cubicBezTo>
                      <a:pt x="176" y="105"/>
                      <a:pt x="150" y="94"/>
                      <a:pt x="129" y="74"/>
                    </a:cubicBezTo>
                    <a:cubicBezTo>
                      <a:pt x="109" y="53"/>
                      <a:pt x="98" y="27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5"/>
                      <a:pt x="18" y="89"/>
                      <a:pt x="48" y="126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114" y="185"/>
                      <a:pt x="158" y="201"/>
                      <a:pt x="203" y="203"/>
                    </a:cubicBezTo>
                    <a:lnTo>
                      <a:pt x="203" y="108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ctr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808" name="Freeform 8"/>
              <p:cNvSpPr/>
              <p:nvPr/>
            </p:nvSpPr>
            <p:spPr bwMode="auto">
              <a:xfrm>
                <a:off x="6337300" y="1393825"/>
                <a:ext cx="2433637" cy="2444750"/>
              </a:xfrm>
              <a:custGeom>
                <a:avLst/>
                <a:gdLst>
                  <a:gd name="T0" fmla="*/ 127 w 202"/>
                  <a:gd name="T1" fmla="*/ 50 h 203"/>
                  <a:gd name="T2" fmla="*/ 0 w 202"/>
                  <a:gd name="T3" fmla="*/ 0 h 203"/>
                  <a:gd name="T4" fmla="*/ 0 w 202"/>
                  <a:gd name="T5" fmla="*/ 96 h 203"/>
                  <a:gd name="T6" fmla="*/ 73 w 202"/>
                  <a:gd name="T7" fmla="*/ 130 h 203"/>
                  <a:gd name="T8" fmla="*/ 107 w 202"/>
                  <a:gd name="T9" fmla="*/ 203 h 203"/>
                  <a:gd name="T10" fmla="*/ 202 w 202"/>
                  <a:gd name="T11" fmla="*/ 203 h 203"/>
                  <a:gd name="T12" fmla="*/ 156 w 202"/>
                  <a:gd name="T13" fmla="*/ 79 h 203"/>
                  <a:gd name="T14" fmla="*/ 163 w 202"/>
                  <a:gd name="T15" fmla="*/ 42 h 203"/>
                  <a:gd name="T16" fmla="*/ 127 w 202"/>
                  <a:gd name="T17" fmla="*/ 5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3">
                    <a:moveTo>
                      <a:pt x="127" y="50"/>
                    </a:moveTo>
                    <a:cubicBezTo>
                      <a:pt x="90" y="19"/>
                      <a:pt x="45" y="3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6" y="98"/>
                      <a:pt x="53" y="109"/>
                      <a:pt x="73" y="130"/>
                    </a:cubicBezTo>
                    <a:cubicBezTo>
                      <a:pt x="94" y="150"/>
                      <a:pt x="105" y="177"/>
                      <a:pt x="107" y="203"/>
                    </a:cubicBezTo>
                    <a:cubicBezTo>
                      <a:pt x="202" y="203"/>
                      <a:pt x="202" y="203"/>
                      <a:pt x="202" y="203"/>
                    </a:cubicBezTo>
                    <a:cubicBezTo>
                      <a:pt x="200" y="159"/>
                      <a:pt x="185" y="115"/>
                      <a:pt x="156" y="79"/>
                    </a:cubicBezTo>
                    <a:cubicBezTo>
                      <a:pt x="163" y="42"/>
                      <a:pt x="163" y="42"/>
                      <a:pt x="163" y="42"/>
                    </a:cubicBezTo>
                    <a:lnTo>
                      <a:pt x="127" y="5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ctr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809" name="Freeform 9"/>
              <p:cNvSpPr/>
              <p:nvPr/>
            </p:nvSpPr>
            <p:spPr bwMode="auto">
              <a:xfrm>
                <a:off x="6337300" y="4079875"/>
                <a:ext cx="2433637" cy="2444750"/>
              </a:xfrm>
              <a:custGeom>
                <a:avLst/>
                <a:gdLst>
                  <a:gd name="T0" fmla="*/ 107 w 202"/>
                  <a:gd name="T1" fmla="*/ 0 h 203"/>
                  <a:gd name="T2" fmla="*/ 73 w 202"/>
                  <a:gd name="T3" fmla="*/ 74 h 203"/>
                  <a:gd name="T4" fmla="*/ 0 w 202"/>
                  <a:gd name="T5" fmla="*/ 108 h 203"/>
                  <a:gd name="T6" fmla="*/ 0 w 202"/>
                  <a:gd name="T7" fmla="*/ 203 h 203"/>
                  <a:gd name="T8" fmla="*/ 123 w 202"/>
                  <a:gd name="T9" fmla="*/ 157 h 203"/>
                  <a:gd name="T10" fmla="*/ 161 w 202"/>
                  <a:gd name="T11" fmla="*/ 164 h 203"/>
                  <a:gd name="T12" fmla="*/ 153 w 202"/>
                  <a:gd name="T13" fmla="*/ 127 h 203"/>
                  <a:gd name="T14" fmla="*/ 202 w 202"/>
                  <a:gd name="T15" fmla="*/ 0 h 203"/>
                  <a:gd name="T16" fmla="*/ 107 w 202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3">
                    <a:moveTo>
                      <a:pt x="107" y="0"/>
                    </a:moveTo>
                    <a:cubicBezTo>
                      <a:pt x="105" y="27"/>
                      <a:pt x="93" y="53"/>
                      <a:pt x="73" y="74"/>
                    </a:cubicBezTo>
                    <a:cubicBezTo>
                      <a:pt x="53" y="94"/>
                      <a:pt x="26" y="105"/>
                      <a:pt x="0" y="108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4" y="201"/>
                      <a:pt x="87" y="186"/>
                      <a:pt x="123" y="157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84" y="90"/>
                      <a:pt x="200" y="46"/>
                      <a:pt x="202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ctr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48810" name="TextBox 1048809"/>
          <p:cNvSpPr txBox="1"/>
          <p:nvPr/>
        </p:nvSpPr>
        <p:spPr>
          <a:xfrm>
            <a:off x="1567942" y="1916429"/>
            <a:ext cx="9056116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is known as the "Father of Economics"?
Hindi Translation: अर्थशास्त्र के 'पिता' किसे कहा जाता है?
a) John Maynard Keynes
b) Adam Smith
c) Karl Marx
d) Alfred Marshall</a:t>
            </a:r>
          </a:p>
        </p:txBody>
      </p:sp>
      <p:pic>
        <p:nvPicPr>
          <p:cNvPr id="2097161" name="Picture 2097160"/>
          <p:cNvPicPr/>
          <p:nvPr/>
        </p:nvPicPr>
        <p:blipFill>
          <a:blip r:embed="rId3"/>
          <a:stretch>
            <a:fillRect/>
          </a:stretch>
        </p:blipFill>
        <p:spPr>
          <a:xfrm>
            <a:off x="8330900" y="3353817"/>
            <a:ext cx="3142730" cy="35041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811" name="矩形 5"/>
          <p:cNvSpPr/>
          <p:nvPr/>
        </p:nvSpPr>
        <p:spPr>
          <a:xfrm>
            <a:off x="2823024" y="-5142180"/>
            <a:ext cx="8239125" cy="11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2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Enter a headline</a:t>
            </a:r>
            <a:endParaRPr lang="zh-CN" altLang="en-US" sz="7200" b="1" dirty="0">
              <a:blipFill>
                <a:blip r:embed="rId3"/>
                <a:stretch>
                  <a:fillRect/>
                </a:stretch>
              </a:blipFill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8812" name="矩形 7"/>
          <p:cNvSpPr/>
          <p:nvPr/>
        </p:nvSpPr>
        <p:spPr>
          <a:xfrm>
            <a:off x="3830242" y="-5570020"/>
            <a:ext cx="799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r>
              <a:rPr lang="en-US" altLang="zh-CN" sz="28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FOR STUDENTS</a:t>
            </a:r>
            <a:endParaRPr lang="zh-CN" altLang="zh-CN" sz="2800" b="1" dirty="0">
              <a:blipFill>
                <a:blip r:embed="rId3"/>
                <a:stretch>
                  <a:fillRect/>
                </a:stretch>
              </a:blipFill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76" name="组合 1"/>
          <p:cNvGrpSpPr/>
          <p:nvPr/>
        </p:nvGrpSpPr>
        <p:grpSpPr>
          <a:xfrm>
            <a:off x="5452861" y="-5723906"/>
            <a:ext cx="2576746" cy="1044531"/>
            <a:chOff x="5452862" y="-5723907"/>
            <a:chExt cx="1816416" cy="8610668"/>
          </a:xfrm>
        </p:grpSpPr>
        <p:sp>
          <p:nvSpPr>
            <p:cNvPr id="1048813" name="六边形 6"/>
            <p:cNvSpPr/>
            <p:nvPr/>
          </p:nvSpPr>
          <p:spPr>
            <a:xfrm rot="5400000">
              <a:off x="5353897" y="1550739"/>
              <a:ext cx="1434987" cy="1237056"/>
            </a:xfrm>
            <a:custGeom>
              <a:avLst/>
              <a:gdLst>
                <a:gd name="connsiteX0" fmla="*/ 0 w 1543970"/>
                <a:gd name="connsiteY0" fmla="*/ 665504 h 1331008"/>
                <a:gd name="connsiteX1" fmla="*/ 387723 w 1543970"/>
                <a:gd name="connsiteY1" fmla="*/ 0 h 1331008"/>
                <a:gd name="connsiteX2" fmla="*/ 1156247 w 1543970"/>
                <a:gd name="connsiteY2" fmla="*/ 0 h 1331008"/>
                <a:gd name="connsiteX3" fmla="*/ 1543970 w 1543970"/>
                <a:gd name="connsiteY3" fmla="*/ 665504 h 1331008"/>
                <a:gd name="connsiteX4" fmla="*/ 1156247 w 1543970"/>
                <a:gd name="connsiteY4" fmla="*/ 1331008 h 1331008"/>
                <a:gd name="connsiteX5" fmla="*/ 387723 w 1543970"/>
                <a:gd name="connsiteY5" fmla="*/ 1331008 h 1331008"/>
                <a:gd name="connsiteX6" fmla="*/ 0 w 1543970"/>
                <a:gd name="connsiteY6" fmla="*/ 665504 h 1331008"/>
                <a:gd name="connsiteX0-1" fmla="*/ 5324014 w 6867984"/>
                <a:gd name="connsiteY0-2" fmla="*/ 3439788 h 4105292"/>
                <a:gd name="connsiteX1-3" fmla="*/ 0 w 6867984"/>
                <a:gd name="connsiteY1-4" fmla="*/ 0 h 4105292"/>
                <a:gd name="connsiteX2-5" fmla="*/ 5711737 w 6867984"/>
                <a:gd name="connsiteY2-6" fmla="*/ 2774284 h 4105292"/>
                <a:gd name="connsiteX3-7" fmla="*/ 6480261 w 6867984"/>
                <a:gd name="connsiteY3-8" fmla="*/ 2774284 h 4105292"/>
                <a:gd name="connsiteX4-9" fmla="*/ 6867984 w 6867984"/>
                <a:gd name="connsiteY4-10" fmla="*/ 3439788 h 4105292"/>
                <a:gd name="connsiteX5-11" fmla="*/ 6480261 w 6867984"/>
                <a:gd name="connsiteY5-12" fmla="*/ 4105292 h 4105292"/>
                <a:gd name="connsiteX6-13" fmla="*/ 5711737 w 6867984"/>
                <a:gd name="connsiteY6-14" fmla="*/ 4105292 h 4105292"/>
                <a:gd name="connsiteX7" fmla="*/ 5324014 w 6867984"/>
                <a:gd name="connsiteY7" fmla="*/ 3439788 h 4105292"/>
                <a:gd name="connsiteX0-15" fmla="*/ 0 w 1543970"/>
                <a:gd name="connsiteY0-16" fmla="*/ 665504 h 1331008"/>
                <a:gd name="connsiteX1-17" fmla="*/ 387723 w 1543970"/>
                <a:gd name="connsiteY1-18" fmla="*/ 0 h 1331008"/>
                <a:gd name="connsiteX2-19" fmla="*/ 1156247 w 1543970"/>
                <a:gd name="connsiteY2-20" fmla="*/ 0 h 1331008"/>
                <a:gd name="connsiteX3-21" fmla="*/ 1543970 w 1543970"/>
                <a:gd name="connsiteY3-22" fmla="*/ 665504 h 1331008"/>
                <a:gd name="connsiteX4-23" fmla="*/ 1156247 w 1543970"/>
                <a:gd name="connsiteY4-24" fmla="*/ 1331008 h 1331008"/>
                <a:gd name="connsiteX5-25" fmla="*/ 387723 w 1543970"/>
                <a:gd name="connsiteY5-26" fmla="*/ 1331008 h 1331008"/>
                <a:gd name="connsiteX6-27" fmla="*/ 0 w 1543970"/>
                <a:gd name="connsiteY6-28" fmla="*/ 665504 h 1331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43970" h="1331008">
                  <a:moveTo>
                    <a:pt x="0" y="665504"/>
                  </a:moveTo>
                  <a:lnTo>
                    <a:pt x="387723" y="0"/>
                  </a:lnTo>
                  <a:lnTo>
                    <a:pt x="1156247" y="0"/>
                  </a:lnTo>
                  <a:lnTo>
                    <a:pt x="1543970" y="665504"/>
                  </a:lnTo>
                  <a:lnTo>
                    <a:pt x="1156247" y="1331008"/>
                  </a:lnTo>
                  <a:lnTo>
                    <a:pt x="387723" y="1331008"/>
                  </a:lnTo>
                  <a:lnTo>
                    <a:pt x="0" y="665504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2AEA2"/>
                </a:solidFill>
              </a:endParaRPr>
            </a:p>
          </p:txBody>
        </p:sp>
        <p:sp>
          <p:nvSpPr>
            <p:cNvPr id="1048814" name="矩形 6"/>
            <p:cNvSpPr/>
            <p:nvPr/>
          </p:nvSpPr>
          <p:spPr>
            <a:xfrm>
              <a:off x="6361130" y="-5723907"/>
              <a:ext cx="908148" cy="6721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4800" b="1" dirty="0">
                  <a:solidFill>
                    <a:srgbClr val="244242"/>
                  </a:solid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048815" name="TextBox 1048814"/>
          <p:cNvSpPr txBox="1"/>
          <p:nvPr/>
        </p:nvSpPr>
        <p:spPr>
          <a:xfrm>
            <a:off x="4391902" y="3173729"/>
            <a:ext cx="9696484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Adam smith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"/>
          <p:cNvGrpSpPr/>
          <p:nvPr/>
        </p:nvGrpSpPr>
        <p:grpSpPr>
          <a:xfrm>
            <a:off x="1013842" y="-5551140"/>
            <a:ext cx="11757160" cy="3676714"/>
            <a:chOff x="228602" y="1768544"/>
            <a:chExt cx="11757160" cy="3676714"/>
          </a:xfrm>
        </p:grpSpPr>
        <p:grpSp>
          <p:nvGrpSpPr>
            <p:cNvPr id="179" name="组合 27"/>
            <p:cNvGrpSpPr/>
            <p:nvPr/>
          </p:nvGrpSpPr>
          <p:grpSpPr>
            <a:xfrm>
              <a:off x="4188789" y="1768544"/>
              <a:ext cx="3814421" cy="3676714"/>
              <a:chOff x="4079074" y="1517586"/>
              <a:chExt cx="4019551" cy="3874438"/>
            </a:xfrm>
          </p:grpSpPr>
          <p:sp>
            <p:nvSpPr>
              <p:cNvPr id="1048816" name="六边形 6"/>
              <p:cNvSpPr/>
              <p:nvPr/>
            </p:nvSpPr>
            <p:spPr>
              <a:xfrm rot="5400000">
                <a:off x="4644960" y="1632056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17" name="六边形 6"/>
              <p:cNvSpPr/>
              <p:nvPr/>
            </p:nvSpPr>
            <p:spPr>
              <a:xfrm rot="5400000">
                <a:off x="6002945" y="1621874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18" name="六边形 6"/>
              <p:cNvSpPr/>
              <p:nvPr/>
            </p:nvSpPr>
            <p:spPr>
              <a:xfrm rot="5400000">
                <a:off x="6020582" y="3973972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19" name="六边形 6"/>
              <p:cNvSpPr/>
              <p:nvPr/>
            </p:nvSpPr>
            <p:spPr>
              <a:xfrm rot="5400000">
                <a:off x="6690755" y="2792832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0" name="六边形 6"/>
              <p:cNvSpPr/>
              <p:nvPr/>
            </p:nvSpPr>
            <p:spPr>
              <a:xfrm rot="5400000">
                <a:off x="4662597" y="3984155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1" name="六边形 6"/>
              <p:cNvSpPr/>
              <p:nvPr/>
            </p:nvSpPr>
            <p:spPr>
              <a:xfrm rot="5400000">
                <a:off x="3974786" y="2813197"/>
                <a:ext cx="1512157" cy="1303582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2" name="Freeform 146"/>
              <p:cNvSpPr>
                <a:spLocks noEditPoints="1"/>
              </p:cNvSpPr>
              <p:nvPr/>
            </p:nvSpPr>
            <p:spPr bwMode="auto">
              <a:xfrm>
                <a:off x="5125057" y="1956816"/>
                <a:ext cx="551965" cy="654063"/>
              </a:xfrm>
              <a:custGeom>
                <a:avLst/>
                <a:gdLst>
                  <a:gd name="T0" fmla="*/ 25 w 60"/>
                  <a:gd name="T1" fmla="*/ 45 h 71"/>
                  <a:gd name="T2" fmla="*/ 25 w 60"/>
                  <a:gd name="T3" fmla="*/ 25 h 71"/>
                  <a:gd name="T4" fmla="*/ 37 w 60"/>
                  <a:gd name="T5" fmla="*/ 20 h 71"/>
                  <a:gd name="T6" fmla="*/ 23 w 60"/>
                  <a:gd name="T7" fmla="*/ 23 h 71"/>
                  <a:gd name="T8" fmla="*/ 23 w 60"/>
                  <a:gd name="T9" fmla="*/ 48 h 71"/>
                  <a:gd name="T10" fmla="*/ 47 w 60"/>
                  <a:gd name="T11" fmla="*/ 48 h 71"/>
                  <a:gd name="T12" fmla="*/ 52 w 60"/>
                  <a:gd name="T13" fmla="*/ 31 h 71"/>
                  <a:gd name="T14" fmla="*/ 48 w 60"/>
                  <a:gd name="T15" fmla="*/ 26 h 71"/>
                  <a:gd name="T16" fmla="*/ 49 w 60"/>
                  <a:gd name="T17" fmla="*/ 32 h 71"/>
                  <a:gd name="T18" fmla="*/ 45 w 60"/>
                  <a:gd name="T19" fmla="*/ 45 h 71"/>
                  <a:gd name="T20" fmla="*/ 35 w 60"/>
                  <a:gd name="T21" fmla="*/ 58 h 71"/>
                  <a:gd name="T22" fmla="*/ 19 w 60"/>
                  <a:gd name="T23" fmla="*/ 51 h 71"/>
                  <a:gd name="T24" fmla="*/ 19 w 60"/>
                  <a:gd name="T25" fmla="*/ 19 h 71"/>
                  <a:gd name="T26" fmla="*/ 37 w 60"/>
                  <a:gd name="T27" fmla="*/ 11 h 71"/>
                  <a:gd name="T28" fmla="*/ 17 w 60"/>
                  <a:gd name="T29" fmla="*/ 17 h 71"/>
                  <a:gd name="T30" fmla="*/ 17 w 60"/>
                  <a:gd name="T31" fmla="*/ 54 h 71"/>
                  <a:gd name="T32" fmla="*/ 51 w 60"/>
                  <a:gd name="T33" fmla="*/ 56 h 71"/>
                  <a:gd name="T34" fmla="*/ 59 w 60"/>
                  <a:gd name="T35" fmla="*/ 40 h 71"/>
                  <a:gd name="T36" fmla="*/ 49 w 60"/>
                  <a:gd name="T37" fmla="*/ 53 h 71"/>
                  <a:gd name="T38" fmla="*/ 50 w 60"/>
                  <a:gd name="T39" fmla="*/ 61 h 71"/>
                  <a:gd name="T40" fmla="*/ 43 w 60"/>
                  <a:gd name="T41" fmla="*/ 64 h 71"/>
                  <a:gd name="T42" fmla="*/ 14 w 60"/>
                  <a:gd name="T43" fmla="*/ 57 h 71"/>
                  <a:gd name="T44" fmla="*/ 14 w 60"/>
                  <a:gd name="T45" fmla="*/ 14 h 71"/>
                  <a:gd name="T46" fmla="*/ 38 w 60"/>
                  <a:gd name="T47" fmla="*/ 3 h 71"/>
                  <a:gd name="T48" fmla="*/ 10 w 60"/>
                  <a:gd name="T49" fmla="*/ 10 h 71"/>
                  <a:gd name="T50" fmla="*/ 10 w 60"/>
                  <a:gd name="T51" fmla="*/ 60 h 71"/>
                  <a:gd name="T52" fmla="*/ 44 w 60"/>
                  <a:gd name="T53" fmla="*/ 70 h 71"/>
                  <a:gd name="T54" fmla="*/ 54 w 60"/>
                  <a:gd name="T55" fmla="*/ 62 h 71"/>
                  <a:gd name="T56" fmla="*/ 35 w 60"/>
                  <a:gd name="T57" fmla="*/ 27 h 71"/>
                  <a:gd name="T58" fmla="*/ 29 w 60"/>
                  <a:gd name="T59" fmla="*/ 29 h 71"/>
                  <a:gd name="T60" fmla="*/ 29 w 60"/>
                  <a:gd name="T61" fmla="*/ 29 h 71"/>
                  <a:gd name="T62" fmla="*/ 29 w 60"/>
                  <a:gd name="T63" fmla="*/ 42 h 71"/>
                  <a:gd name="T64" fmla="*/ 29 w 60"/>
                  <a:gd name="T65" fmla="*/ 42 h 71"/>
                  <a:gd name="T66" fmla="*/ 41 w 60"/>
                  <a:gd name="T67" fmla="*/ 42 h 71"/>
                  <a:gd name="T68" fmla="*/ 44 w 60"/>
                  <a:gd name="T69" fmla="*/ 35 h 71"/>
                  <a:gd name="T70" fmla="*/ 41 w 60"/>
                  <a:gd name="T71" fmla="*/ 29 h 71"/>
                  <a:gd name="T72" fmla="*/ 35 w 60"/>
                  <a:gd name="T73" fmla="*/ 27 h 71"/>
                  <a:gd name="T74" fmla="*/ 39 w 60"/>
                  <a:gd name="T75" fmla="*/ 39 h 71"/>
                  <a:gd name="T76" fmla="*/ 35 w 60"/>
                  <a:gd name="T77" fmla="*/ 41 h 71"/>
                  <a:gd name="T78" fmla="*/ 31 w 60"/>
                  <a:gd name="T79" fmla="*/ 39 h 71"/>
                  <a:gd name="T80" fmla="*/ 31 w 60"/>
                  <a:gd name="T81" fmla="*/ 31 h 71"/>
                  <a:gd name="T82" fmla="*/ 35 w 60"/>
                  <a:gd name="T83" fmla="*/ 30 h 71"/>
                  <a:gd name="T84" fmla="*/ 39 w 60"/>
                  <a:gd name="T85" fmla="*/ 31 h 71"/>
                  <a:gd name="T86" fmla="*/ 39 w 60"/>
                  <a:gd name="T87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0" h="71">
                    <a:moveTo>
                      <a:pt x="35" y="49"/>
                    </a:moveTo>
                    <a:cubicBezTo>
                      <a:pt x="31" y="49"/>
                      <a:pt x="28" y="48"/>
                      <a:pt x="25" y="45"/>
                    </a:cubicBezTo>
                    <a:cubicBezTo>
                      <a:pt x="23" y="43"/>
                      <a:pt x="21" y="39"/>
                      <a:pt x="21" y="35"/>
                    </a:cubicBezTo>
                    <a:cubicBezTo>
                      <a:pt x="21" y="32"/>
                      <a:pt x="23" y="28"/>
                      <a:pt x="25" y="25"/>
                    </a:cubicBezTo>
                    <a:cubicBezTo>
                      <a:pt x="28" y="23"/>
                      <a:pt x="31" y="21"/>
                      <a:pt x="35" y="21"/>
                    </a:cubicBezTo>
                    <a:cubicBezTo>
                      <a:pt x="36" y="21"/>
                      <a:pt x="37" y="21"/>
                      <a:pt x="37" y="20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0" y="18"/>
                      <a:pt x="26" y="20"/>
                      <a:pt x="23" y="23"/>
                    </a:cubicBezTo>
                    <a:cubicBezTo>
                      <a:pt x="20" y="26"/>
                      <a:pt x="18" y="31"/>
                      <a:pt x="18" y="35"/>
                    </a:cubicBezTo>
                    <a:cubicBezTo>
                      <a:pt x="18" y="40"/>
                      <a:pt x="20" y="44"/>
                      <a:pt x="23" y="48"/>
                    </a:cubicBezTo>
                    <a:cubicBezTo>
                      <a:pt x="26" y="51"/>
                      <a:pt x="30" y="53"/>
                      <a:pt x="35" y="53"/>
                    </a:cubicBezTo>
                    <a:cubicBezTo>
                      <a:pt x="40" y="53"/>
                      <a:pt x="44" y="51"/>
                      <a:pt x="47" y="48"/>
                    </a:cubicBezTo>
                    <a:cubicBezTo>
                      <a:pt x="51" y="44"/>
                      <a:pt x="52" y="40"/>
                      <a:pt x="52" y="35"/>
                    </a:cubicBezTo>
                    <a:cubicBezTo>
                      <a:pt x="52" y="34"/>
                      <a:pt x="52" y="32"/>
                      <a:pt x="52" y="31"/>
                    </a:cubicBezTo>
                    <a:cubicBezTo>
                      <a:pt x="52" y="29"/>
                      <a:pt x="51" y="28"/>
                      <a:pt x="50" y="27"/>
                    </a:cubicBezTo>
                    <a:cubicBezTo>
                      <a:pt x="50" y="26"/>
                      <a:pt x="49" y="26"/>
                      <a:pt x="48" y="26"/>
                    </a:cubicBezTo>
                    <a:cubicBezTo>
                      <a:pt x="47" y="27"/>
                      <a:pt x="47" y="28"/>
                      <a:pt x="47" y="28"/>
                    </a:cubicBezTo>
                    <a:cubicBezTo>
                      <a:pt x="48" y="29"/>
                      <a:pt x="48" y="31"/>
                      <a:pt x="49" y="32"/>
                    </a:cubicBezTo>
                    <a:cubicBezTo>
                      <a:pt x="49" y="33"/>
                      <a:pt x="49" y="34"/>
                      <a:pt x="49" y="35"/>
                    </a:cubicBezTo>
                    <a:cubicBezTo>
                      <a:pt x="49" y="39"/>
                      <a:pt x="48" y="43"/>
                      <a:pt x="45" y="45"/>
                    </a:cubicBezTo>
                    <a:cubicBezTo>
                      <a:pt x="43" y="48"/>
                      <a:pt x="39" y="49"/>
                      <a:pt x="35" y="49"/>
                    </a:cubicBezTo>
                    <a:close/>
                    <a:moveTo>
                      <a:pt x="35" y="58"/>
                    </a:moveTo>
                    <a:cubicBezTo>
                      <a:pt x="35" y="58"/>
                      <a:pt x="35" y="58"/>
                      <a:pt x="35" y="58"/>
                    </a:cubicBezTo>
                    <a:cubicBezTo>
                      <a:pt x="29" y="58"/>
                      <a:pt x="23" y="55"/>
                      <a:pt x="19" y="51"/>
                    </a:cubicBezTo>
                    <a:cubicBezTo>
                      <a:pt x="15" y="47"/>
                      <a:pt x="13" y="42"/>
                      <a:pt x="13" y="35"/>
                    </a:cubicBezTo>
                    <a:cubicBezTo>
                      <a:pt x="13" y="29"/>
                      <a:pt x="15" y="24"/>
                      <a:pt x="19" y="19"/>
                    </a:cubicBezTo>
                    <a:cubicBezTo>
                      <a:pt x="23" y="15"/>
                      <a:pt x="29" y="13"/>
                      <a:pt x="35" y="13"/>
                    </a:cubicBezTo>
                    <a:cubicBezTo>
                      <a:pt x="36" y="13"/>
                      <a:pt x="37" y="12"/>
                      <a:pt x="37" y="11"/>
                    </a:cubicBezTo>
                    <a:cubicBezTo>
                      <a:pt x="37" y="10"/>
                      <a:pt x="36" y="10"/>
                      <a:pt x="35" y="10"/>
                    </a:cubicBezTo>
                    <a:cubicBezTo>
                      <a:pt x="28" y="10"/>
                      <a:pt x="22" y="12"/>
                      <a:pt x="17" y="17"/>
                    </a:cubicBezTo>
                    <a:cubicBezTo>
                      <a:pt x="12" y="22"/>
                      <a:pt x="9" y="28"/>
                      <a:pt x="9" y="35"/>
                    </a:cubicBezTo>
                    <a:cubicBezTo>
                      <a:pt x="9" y="43"/>
                      <a:pt x="12" y="49"/>
                      <a:pt x="17" y="54"/>
                    </a:cubicBezTo>
                    <a:cubicBezTo>
                      <a:pt x="22" y="58"/>
                      <a:pt x="28" y="61"/>
                      <a:pt x="35" y="61"/>
                    </a:cubicBezTo>
                    <a:cubicBezTo>
                      <a:pt x="41" y="61"/>
                      <a:pt x="46" y="59"/>
                      <a:pt x="51" y="56"/>
                    </a:cubicBezTo>
                    <a:cubicBezTo>
                      <a:pt x="55" y="52"/>
                      <a:pt x="59" y="48"/>
                      <a:pt x="60" y="42"/>
                    </a:cubicBezTo>
                    <a:cubicBezTo>
                      <a:pt x="60" y="41"/>
                      <a:pt x="60" y="40"/>
                      <a:pt x="59" y="40"/>
                    </a:cubicBezTo>
                    <a:cubicBezTo>
                      <a:pt x="58" y="40"/>
                      <a:pt x="57" y="40"/>
                      <a:pt x="57" y="41"/>
                    </a:cubicBezTo>
                    <a:cubicBezTo>
                      <a:pt x="56" y="46"/>
                      <a:pt x="53" y="50"/>
                      <a:pt x="49" y="53"/>
                    </a:cubicBezTo>
                    <a:cubicBezTo>
                      <a:pt x="45" y="56"/>
                      <a:pt x="40" y="58"/>
                      <a:pt x="35" y="58"/>
                    </a:cubicBezTo>
                    <a:close/>
                    <a:moveTo>
                      <a:pt x="50" y="61"/>
                    </a:moveTo>
                    <a:cubicBezTo>
                      <a:pt x="50" y="61"/>
                      <a:pt x="50" y="61"/>
                      <a:pt x="50" y="61"/>
                    </a:cubicBezTo>
                    <a:cubicBezTo>
                      <a:pt x="48" y="63"/>
                      <a:pt x="45" y="64"/>
                      <a:pt x="43" y="64"/>
                    </a:cubicBezTo>
                    <a:cubicBezTo>
                      <a:pt x="40" y="65"/>
                      <a:pt x="38" y="65"/>
                      <a:pt x="35" y="65"/>
                    </a:cubicBezTo>
                    <a:cubicBezTo>
                      <a:pt x="27" y="65"/>
                      <a:pt x="19" y="62"/>
                      <a:pt x="14" y="57"/>
                    </a:cubicBezTo>
                    <a:cubicBezTo>
                      <a:pt x="9" y="51"/>
                      <a:pt x="5" y="44"/>
                      <a:pt x="5" y="35"/>
                    </a:cubicBezTo>
                    <a:cubicBezTo>
                      <a:pt x="5" y="27"/>
                      <a:pt x="9" y="20"/>
                      <a:pt x="14" y="14"/>
                    </a:cubicBezTo>
                    <a:cubicBezTo>
                      <a:pt x="19" y="9"/>
                      <a:pt x="27" y="5"/>
                      <a:pt x="35" y="5"/>
                    </a:cubicBezTo>
                    <a:cubicBezTo>
                      <a:pt x="37" y="5"/>
                      <a:pt x="38" y="4"/>
                      <a:pt x="38" y="3"/>
                    </a:cubicBezTo>
                    <a:cubicBezTo>
                      <a:pt x="38" y="1"/>
                      <a:pt x="37" y="0"/>
                      <a:pt x="35" y="0"/>
                    </a:cubicBezTo>
                    <a:cubicBezTo>
                      <a:pt x="25" y="0"/>
                      <a:pt x="17" y="4"/>
                      <a:pt x="10" y="10"/>
                    </a:cubicBezTo>
                    <a:cubicBezTo>
                      <a:pt x="4" y="17"/>
                      <a:pt x="0" y="26"/>
                      <a:pt x="0" y="35"/>
                    </a:cubicBezTo>
                    <a:cubicBezTo>
                      <a:pt x="0" y="45"/>
                      <a:pt x="4" y="54"/>
                      <a:pt x="10" y="60"/>
                    </a:cubicBezTo>
                    <a:cubicBezTo>
                      <a:pt x="17" y="67"/>
                      <a:pt x="25" y="71"/>
                      <a:pt x="35" y="71"/>
                    </a:cubicBezTo>
                    <a:cubicBezTo>
                      <a:pt x="38" y="71"/>
                      <a:pt x="41" y="70"/>
                      <a:pt x="44" y="70"/>
                    </a:cubicBezTo>
                    <a:cubicBezTo>
                      <a:pt x="47" y="69"/>
                      <a:pt x="50" y="68"/>
                      <a:pt x="53" y="66"/>
                    </a:cubicBezTo>
                    <a:cubicBezTo>
                      <a:pt x="54" y="65"/>
                      <a:pt x="55" y="64"/>
                      <a:pt x="54" y="62"/>
                    </a:cubicBezTo>
                    <a:cubicBezTo>
                      <a:pt x="53" y="61"/>
                      <a:pt x="51" y="61"/>
                      <a:pt x="50" y="61"/>
                    </a:cubicBezTo>
                    <a:close/>
                    <a:moveTo>
                      <a:pt x="35" y="27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7"/>
                      <a:pt x="31" y="28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7" y="31"/>
                      <a:pt x="26" y="33"/>
                      <a:pt x="26" y="35"/>
                    </a:cubicBezTo>
                    <a:cubicBezTo>
                      <a:pt x="26" y="38"/>
                      <a:pt x="27" y="40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1" y="43"/>
                      <a:pt x="33" y="44"/>
                      <a:pt x="35" y="44"/>
                    </a:cubicBezTo>
                    <a:cubicBezTo>
                      <a:pt x="38" y="44"/>
                      <a:pt x="40" y="43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3" y="40"/>
                      <a:pt x="44" y="38"/>
                      <a:pt x="44" y="35"/>
                    </a:cubicBezTo>
                    <a:cubicBezTo>
                      <a:pt x="44" y="33"/>
                      <a:pt x="43" y="31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38" y="27"/>
                      <a:pt x="35" y="27"/>
                    </a:cubicBezTo>
                    <a:close/>
                    <a:moveTo>
                      <a:pt x="39" y="39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8" y="40"/>
                      <a:pt x="37" y="41"/>
                      <a:pt x="35" y="41"/>
                    </a:cubicBezTo>
                    <a:cubicBezTo>
                      <a:pt x="34" y="41"/>
                      <a:pt x="32" y="40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0" y="38"/>
                      <a:pt x="30" y="37"/>
                      <a:pt x="30" y="35"/>
                    </a:cubicBezTo>
                    <a:cubicBezTo>
                      <a:pt x="30" y="34"/>
                      <a:pt x="30" y="32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0"/>
                      <a:pt x="34" y="30"/>
                      <a:pt x="35" y="30"/>
                    </a:cubicBezTo>
                    <a:cubicBezTo>
                      <a:pt x="37" y="30"/>
                      <a:pt x="38" y="30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2"/>
                      <a:pt x="41" y="34"/>
                      <a:pt x="41" y="35"/>
                    </a:cubicBezTo>
                    <a:cubicBezTo>
                      <a:pt x="41" y="37"/>
                      <a:pt x="40" y="38"/>
                      <a:pt x="39" y="39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3" name="Freeform 143"/>
              <p:cNvSpPr>
                <a:spLocks noEditPoints="1"/>
              </p:cNvSpPr>
              <p:nvPr/>
            </p:nvSpPr>
            <p:spPr bwMode="auto">
              <a:xfrm>
                <a:off x="6479473" y="1994114"/>
                <a:ext cx="559103" cy="559103"/>
              </a:xfrm>
              <a:custGeom>
                <a:avLst/>
                <a:gdLst>
                  <a:gd name="T0" fmla="*/ 14 w 69"/>
                  <a:gd name="T1" fmla="*/ 25 h 69"/>
                  <a:gd name="T2" fmla="*/ 19 w 69"/>
                  <a:gd name="T3" fmla="*/ 29 h 69"/>
                  <a:gd name="T4" fmla="*/ 25 w 69"/>
                  <a:gd name="T5" fmla="*/ 31 h 69"/>
                  <a:gd name="T6" fmla="*/ 31 w 69"/>
                  <a:gd name="T7" fmla="*/ 21 h 69"/>
                  <a:gd name="T8" fmla="*/ 35 w 69"/>
                  <a:gd name="T9" fmla="*/ 20 h 69"/>
                  <a:gd name="T10" fmla="*/ 35 w 69"/>
                  <a:gd name="T11" fmla="*/ 20 h 69"/>
                  <a:gd name="T12" fmla="*/ 45 w 69"/>
                  <a:gd name="T13" fmla="*/ 27 h 69"/>
                  <a:gd name="T14" fmla="*/ 53 w 69"/>
                  <a:gd name="T15" fmla="*/ 13 h 69"/>
                  <a:gd name="T16" fmla="*/ 52 w 69"/>
                  <a:gd name="T17" fmla="*/ 10 h 69"/>
                  <a:gd name="T18" fmla="*/ 54 w 69"/>
                  <a:gd name="T19" fmla="*/ 7 h 69"/>
                  <a:gd name="T20" fmla="*/ 58 w 69"/>
                  <a:gd name="T21" fmla="*/ 5 h 69"/>
                  <a:gd name="T22" fmla="*/ 63 w 69"/>
                  <a:gd name="T23" fmla="*/ 10 h 69"/>
                  <a:gd name="T24" fmla="*/ 61 w 69"/>
                  <a:gd name="T25" fmla="*/ 14 h 69"/>
                  <a:gd name="T26" fmla="*/ 58 w 69"/>
                  <a:gd name="T27" fmla="*/ 16 h 69"/>
                  <a:gd name="T28" fmla="*/ 48 w 69"/>
                  <a:gd name="T29" fmla="*/ 32 h 69"/>
                  <a:gd name="T30" fmla="*/ 48 w 69"/>
                  <a:gd name="T31" fmla="*/ 33 h 69"/>
                  <a:gd name="T32" fmla="*/ 44 w 69"/>
                  <a:gd name="T33" fmla="*/ 33 h 69"/>
                  <a:gd name="T34" fmla="*/ 34 w 69"/>
                  <a:gd name="T35" fmla="*/ 26 h 69"/>
                  <a:gd name="T36" fmla="*/ 31 w 69"/>
                  <a:gd name="T37" fmla="*/ 32 h 69"/>
                  <a:gd name="T38" fmla="*/ 34 w 69"/>
                  <a:gd name="T39" fmla="*/ 33 h 69"/>
                  <a:gd name="T40" fmla="*/ 35 w 69"/>
                  <a:gd name="T41" fmla="*/ 34 h 69"/>
                  <a:gd name="T42" fmla="*/ 47 w 69"/>
                  <a:gd name="T43" fmla="*/ 42 h 69"/>
                  <a:gd name="T44" fmla="*/ 53 w 69"/>
                  <a:gd name="T45" fmla="*/ 41 h 69"/>
                  <a:gd name="T46" fmla="*/ 58 w 69"/>
                  <a:gd name="T47" fmla="*/ 38 h 69"/>
                  <a:gd name="T48" fmla="*/ 61 w 69"/>
                  <a:gd name="T49" fmla="*/ 40 h 69"/>
                  <a:gd name="T50" fmla="*/ 63 w 69"/>
                  <a:gd name="T51" fmla="*/ 43 h 69"/>
                  <a:gd name="T52" fmla="*/ 58 w 69"/>
                  <a:gd name="T53" fmla="*/ 48 h 69"/>
                  <a:gd name="T54" fmla="*/ 54 w 69"/>
                  <a:gd name="T55" fmla="*/ 47 h 69"/>
                  <a:gd name="T56" fmla="*/ 54 w 69"/>
                  <a:gd name="T57" fmla="*/ 47 h 69"/>
                  <a:gd name="T58" fmla="*/ 46 w 69"/>
                  <a:gd name="T59" fmla="*/ 48 h 69"/>
                  <a:gd name="T60" fmla="*/ 44 w 69"/>
                  <a:gd name="T61" fmla="*/ 47 h 69"/>
                  <a:gd name="T62" fmla="*/ 32 w 69"/>
                  <a:gd name="T63" fmla="*/ 38 h 69"/>
                  <a:gd name="T64" fmla="*/ 28 w 69"/>
                  <a:gd name="T65" fmla="*/ 37 h 69"/>
                  <a:gd name="T66" fmla="*/ 19 w 69"/>
                  <a:gd name="T67" fmla="*/ 52 h 69"/>
                  <a:gd name="T68" fmla="*/ 19 w 69"/>
                  <a:gd name="T69" fmla="*/ 54 h 69"/>
                  <a:gd name="T70" fmla="*/ 18 w 69"/>
                  <a:gd name="T71" fmla="*/ 58 h 69"/>
                  <a:gd name="T72" fmla="*/ 14 w 69"/>
                  <a:gd name="T73" fmla="*/ 59 h 69"/>
                  <a:gd name="T74" fmla="*/ 9 w 69"/>
                  <a:gd name="T75" fmla="*/ 54 h 69"/>
                  <a:gd name="T76" fmla="*/ 14 w 69"/>
                  <a:gd name="T77" fmla="*/ 49 h 69"/>
                  <a:gd name="T78" fmla="*/ 14 w 69"/>
                  <a:gd name="T79" fmla="*/ 49 h 69"/>
                  <a:gd name="T80" fmla="*/ 22 w 69"/>
                  <a:gd name="T81" fmla="*/ 35 h 69"/>
                  <a:gd name="T82" fmla="*/ 18 w 69"/>
                  <a:gd name="T83" fmla="*/ 34 h 69"/>
                  <a:gd name="T84" fmla="*/ 14 w 69"/>
                  <a:gd name="T85" fmla="*/ 35 h 69"/>
                  <a:gd name="T86" fmla="*/ 9 w 69"/>
                  <a:gd name="T87" fmla="*/ 30 h 69"/>
                  <a:gd name="T88" fmla="*/ 14 w 69"/>
                  <a:gd name="T89" fmla="*/ 25 h 69"/>
                  <a:gd name="T90" fmla="*/ 2 w 69"/>
                  <a:gd name="T91" fmla="*/ 69 h 69"/>
                  <a:gd name="T92" fmla="*/ 2 w 69"/>
                  <a:gd name="T93" fmla="*/ 69 h 69"/>
                  <a:gd name="T94" fmla="*/ 67 w 69"/>
                  <a:gd name="T95" fmla="*/ 69 h 69"/>
                  <a:gd name="T96" fmla="*/ 69 w 69"/>
                  <a:gd name="T97" fmla="*/ 67 h 69"/>
                  <a:gd name="T98" fmla="*/ 67 w 69"/>
                  <a:gd name="T99" fmla="*/ 66 h 69"/>
                  <a:gd name="T100" fmla="*/ 3 w 69"/>
                  <a:gd name="T101" fmla="*/ 66 h 69"/>
                  <a:gd name="T102" fmla="*/ 3 w 69"/>
                  <a:gd name="T103" fmla="*/ 2 h 69"/>
                  <a:gd name="T104" fmla="*/ 2 w 69"/>
                  <a:gd name="T105" fmla="*/ 0 h 69"/>
                  <a:gd name="T106" fmla="*/ 0 w 69"/>
                  <a:gd name="T107" fmla="*/ 2 h 69"/>
                  <a:gd name="T108" fmla="*/ 0 w 69"/>
                  <a:gd name="T109" fmla="*/ 67 h 69"/>
                  <a:gd name="T110" fmla="*/ 2 w 69"/>
                  <a:gd name="T1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9">
                    <a:moveTo>
                      <a:pt x="14" y="25"/>
                    </a:moveTo>
                    <a:cubicBezTo>
                      <a:pt x="16" y="25"/>
                      <a:pt x="18" y="27"/>
                      <a:pt x="19" y="29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0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2"/>
                      <a:pt x="52" y="11"/>
                      <a:pt x="52" y="10"/>
                    </a:cubicBezTo>
                    <a:cubicBezTo>
                      <a:pt x="52" y="9"/>
                      <a:pt x="53" y="8"/>
                      <a:pt x="54" y="7"/>
                    </a:cubicBezTo>
                    <a:cubicBezTo>
                      <a:pt x="55" y="6"/>
                      <a:pt x="56" y="5"/>
                      <a:pt x="58" y="5"/>
                    </a:cubicBezTo>
                    <a:cubicBezTo>
                      <a:pt x="60" y="5"/>
                      <a:pt x="63" y="8"/>
                      <a:pt x="63" y="10"/>
                    </a:cubicBezTo>
                    <a:cubicBezTo>
                      <a:pt x="63" y="12"/>
                      <a:pt x="62" y="13"/>
                      <a:pt x="61" y="14"/>
                    </a:cubicBezTo>
                    <a:cubicBezTo>
                      <a:pt x="60" y="15"/>
                      <a:pt x="59" y="16"/>
                      <a:pt x="58" y="1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7" y="34"/>
                      <a:pt x="46" y="34"/>
                      <a:pt x="44" y="33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5" y="33"/>
                      <a:pt x="35" y="3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39"/>
                      <a:pt x="55" y="38"/>
                      <a:pt x="58" y="38"/>
                    </a:cubicBezTo>
                    <a:cubicBezTo>
                      <a:pt x="59" y="38"/>
                      <a:pt x="60" y="39"/>
                      <a:pt x="61" y="40"/>
                    </a:cubicBezTo>
                    <a:cubicBezTo>
                      <a:pt x="62" y="40"/>
                      <a:pt x="63" y="42"/>
                      <a:pt x="63" y="43"/>
                    </a:cubicBezTo>
                    <a:cubicBezTo>
                      <a:pt x="63" y="46"/>
                      <a:pt x="60" y="48"/>
                      <a:pt x="58" y="48"/>
                    </a:cubicBezTo>
                    <a:cubicBezTo>
                      <a:pt x="56" y="48"/>
                      <a:pt x="55" y="48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5" y="48"/>
                      <a:pt x="44" y="4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59"/>
                      <a:pt x="15" y="59"/>
                      <a:pt x="14" y="59"/>
                    </a:cubicBezTo>
                    <a:cubicBezTo>
                      <a:pt x="11" y="59"/>
                      <a:pt x="9" y="57"/>
                      <a:pt x="9" y="54"/>
                    </a:cubicBezTo>
                    <a:cubicBezTo>
                      <a:pt x="9" y="51"/>
                      <a:pt x="11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7" y="35"/>
                      <a:pt x="15" y="35"/>
                      <a:pt x="14" y="35"/>
                    </a:cubicBezTo>
                    <a:cubicBezTo>
                      <a:pt x="11" y="35"/>
                      <a:pt x="9" y="33"/>
                      <a:pt x="9" y="30"/>
                    </a:cubicBezTo>
                    <a:cubicBezTo>
                      <a:pt x="9" y="27"/>
                      <a:pt x="11" y="25"/>
                      <a:pt x="14" y="25"/>
                    </a:cubicBezTo>
                    <a:close/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8" y="69"/>
                      <a:pt x="69" y="68"/>
                      <a:pt x="69" y="67"/>
                    </a:cubicBezTo>
                    <a:cubicBezTo>
                      <a:pt x="69" y="66"/>
                      <a:pt x="68" y="66"/>
                      <a:pt x="67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8"/>
                      <a:pt x="1" y="69"/>
                      <a:pt x="2" y="69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4" name="Freeform 122"/>
              <p:cNvSpPr>
                <a:spLocks noEditPoints="1"/>
              </p:cNvSpPr>
              <p:nvPr/>
            </p:nvSpPr>
            <p:spPr bwMode="auto">
              <a:xfrm>
                <a:off x="6499394" y="4303577"/>
                <a:ext cx="554533" cy="644373"/>
              </a:xfrm>
              <a:custGeom>
                <a:avLst/>
                <a:gdLst>
                  <a:gd name="T0" fmla="*/ 13 w 62"/>
                  <a:gd name="T1" fmla="*/ 43 h 72"/>
                  <a:gd name="T2" fmla="*/ 18 w 62"/>
                  <a:gd name="T3" fmla="*/ 43 h 72"/>
                  <a:gd name="T4" fmla="*/ 15 w 62"/>
                  <a:gd name="T5" fmla="*/ 51 h 72"/>
                  <a:gd name="T6" fmla="*/ 13 w 62"/>
                  <a:gd name="T7" fmla="*/ 54 h 72"/>
                  <a:gd name="T8" fmla="*/ 18 w 62"/>
                  <a:gd name="T9" fmla="*/ 54 h 72"/>
                  <a:gd name="T10" fmla="*/ 15 w 62"/>
                  <a:gd name="T11" fmla="*/ 28 h 72"/>
                  <a:gd name="T12" fmla="*/ 13 w 62"/>
                  <a:gd name="T13" fmla="*/ 31 h 72"/>
                  <a:gd name="T14" fmla="*/ 18 w 62"/>
                  <a:gd name="T15" fmla="*/ 31 h 72"/>
                  <a:gd name="T16" fmla="*/ 47 w 62"/>
                  <a:gd name="T17" fmla="*/ 29 h 72"/>
                  <a:gd name="T18" fmla="*/ 23 w 62"/>
                  <a:gd name="T19" fmla="*/ 29 h 72"/>
                  <a:gd name="T20" fmla="*/ 23 w 62"/>
                  <a:gd name="T21" fmla="*/ 33 h 72"/>
                  <a:gd name="T22" fmla="*/ 49 w 62"/>
                  <a:gd name="T23" fmla="*/ 31 h 72"/>
                  <a:gd name="T24" fmla="*/ 59 w 62"/>
                  <a:gd name="T25" fmla="*/ 11 h 72"/>
                  <a:gd name="T26" fmla="*/ 52 w 62"/>
                  <a:gd name="T27" fmla="*/ 11 h 72"/>
                  <a:gd name="T28" fmla="*/ 50 w 62"/>
                  <a:gd name="T29" fmla="*/ 8 h 72"/>
                  <a:gd name="T30" fmla="*/ 39 w 62"/>
                  <a:gd name="T31" fmla="*/ 3 h 72"/>
                  <a:gd name="T32" fmla="*/ 31 w 62"/>
                  <a:gd name="T33" fmla="*/ 0 h 72"/>
                  <a:gd name="T34" fmla="*/ 21 w 62"/>
                  <a:gd name="T35" fmla="*/ 8 h 72"/>
                  <a:gd name="T36" fmla="*/ 11 w 62"/>
                  <a:gd name="T37" fmla="*/ 10 h 72"/>
                  <a:gd name="T38" fmla="*/ 3 w 62"/>
                  <a:gd name="T39" fmla="*/ 11 h 72"/>
                  <a:gd name="T40" fmla="*/ 0 w 62"/>
                  <a:gd name="T41" fmla="*/ 70 h 72"/>
                  <a:gd name="T42" fmla="*/ 59 w 62"/>
                  <a:gd name="T43" fmla="*/ 72 h 72"/>
                  <a:gd name="T44" fmla="*/ 62 w 62"/>
                  <a:gd name="T45" fmla="*/ 14 h 72"/>
                  <a:gd name="T46" fmla="*/ 26 w 62"/>
                  <a:gd name="T47" fmla="*/ 5 h 72"/>
                  <a:gd name="T48" fmla="*/ 31 w 62"/>
                  <a:gd name="T49" fmla="*/ 3 h 72"/>
                  <a:gd name="T50" fmla="*/ 37 w 62"/>
                  <a:gd name="T51" fmla="*/ 5 h 72"/>
                  <a:gd name="T52" fmla="*/ 24 w 62"/>
                  <a:gd name="T53" fmla="*/ 8 h 72"/>
                  <a:gd name="T54" fmla="*/ 14 w 62"/>
                  <a:gd name="T55" fmla="*/ 11 h 72"/>
                  <a:gd name="T56" fmla="*/ 49 w 62"/>
                  <a:gd name="T57" fmla="*/ 11 h 72"/>
                  <a:gd name="T58" fmla="*/ 14 w 62"/>
                  <a:gd name="T59" fmla="*/ 16 h 72"/>
                  <a:gd name="T60" fmla="*/ 57 w 62"/>
                  <a:gd name="T61" fmla="*/ 67 h 72"/>
                  <a:gd name="T62" fmla="*/ 6 w 62"/>
                  <a:gd name="T63" fmla="*/ 67 h 72"/>
                  <a:gd name="T64" fmla="*/ 11 w 62"/>
                  <a:gd name="T65" fmla="*/ 17 h 72"/>
                  <a:gd name="T66" fmla="*/ 12 w 62"/>
                  <a:gd name="T67" fmla="*/ 20 h 72"/>
                  <a:gd name="T68" fmla="*/ 52 w 62"/>
                  <a:gd name="T69" fmla="*/ 18 h 72"/>
                  <a:gd name="T70" fmla="*/ 57 w 62"/>
                  <a:gd name="T71" fmla="*/ 17 h 72"/>
                  <a:gd name="T72" fmla="*/ 47 w 62"/>
                  <a:gd name="T73" fmla="*/ 52 h 72"/>
                  <a:gd name="T74" fmla="*/ 23 w 62"/>
                  <a:gd name="T75" fmla="*/ 52 h 72"/>
                  <a:gd name="T76" fmla="*/ 23 w 62"/>
                  <a:gd name="T77" fmla="*/ 56 h 72"/>
                  <a:gd name="T78" fmla="*/ 49 w 62"/>
                  <a:gd name="T79" fmla="*/ 54 h 72"/>
                  <a:gd name="T80" fmla="*/ 47 w 62"/>
                  <a:gd name="T81" fmla="*/ 41 h 72"/>
                  <a:gd name="T82" fmla="*/ 23 w 62"/>
                  <a:gd name="T83" fmla="*/ 41 h 72"/>
                  <a:gd name="T84" fmla="*/ 23 w 62"/>
                  <a:gd name="T85" fmla="*/ 44 h 72"/>
                  <a:gd name="T86" fmla="*/ 49 w 62"/>
                  <a:gd name="T87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" h="72">
                    <a:moveTo>
                      <a:pt x="15" y="40"/>
                    </a:moveTo>
                    <a:cubicBezTo>
                      <a:pt x="14" y="40"/>
                      <a:pt x="13" y="41"/>
                      <a:pt x="13" y="43"/>
                    </a:cubicBezTo>
                    <a:cubicBezTo>
                      <a:pt x="13" y="44"/>
                      <a:pt x="14" y="45"/>
                      <a:pt x="15" y="45"/>
                    </a:cubicBezTo>
                    <a:cubicBezTo>
                      <a:pt x="17" y="45"/>
                      <a:pt x="18" y="44"/>
                      <a:pt x="18" y="43"/>
                    </a:cubicBezTo>
                    <a:cubicBezTo>
                      <a:pt x="18" y="41"/>
                      <a:pt x="17" y="40"/>
                      <a:pt x="15" y="40"/>
                    </a:cubicBezTo>
                    <a:close/>
                    <a:moveTo>
                      <a:pt x="15" y="51"/>
                    </a:move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1"/>
                      <a:pt x="13" y="53"/>
                      <a:pt x="13" y="54"/>
                    </a:cubicBezTo>
                    <a:cubicBezTo>
                      <a:pt x="13" y="56"/>
                      <a:pt x="14" y="57"/>
                      <a:pt x="15" y="57"/>
                    </a:cubicBezTo>
                    <a:cubicBezTo>
                      <a:pt x="17" y="57"/>
                      <a:pt x="18" y="56"/>
                      <a:pt x="18" y="54"/>
                    </a:cubicBezTo>
                    <a:cubicBezTo>
                      <a:pt x="18" y="53"/>
                      <a:pt x="17" y="51"/>
                      <a:pt x="15" y="51"/>
                    </a:cubicBezTo>
                    <a:close/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3" y="30"/>
                      <a:pt x="13" y="31"/>
                    </a:cubicBezTo>
                    <a:cubicBezTo>
                      <a:pt x="13" y="33"/>
                      <a:pt x="14" y="34"/>
                      <a:pt x="15" y="34"/>
                    </a:cubicBezTo>
                    <a:cubicBezTo>
                      <a:pt x="17" y="34"/>
                      <a:pt x="18" y="33"/>
                      <a:pt x="18" y="31"/>
                    </a:cubicBezTo>
                    <a:cubicBezTo>
                      <a:pt x="18" y="30"/>
                      <a:pt x="17" y="28"/>
                      <a:pt x="15" y="28"/>
                    </a:cubicBezTo>
                    <a:close/>
                    <a:moveTo>
                      <a:pt x="47" y="29"/>
                    </a:moveTo>
                    <a:cubicBezTo>
                      <a:pt x="47" y="29"/>
                      <a:pt x="47" y="29"/>
                      <a:pt x="47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2" y="30"/>
                      <a:pt x="22" y="31"/>
                    </a:cubicBezTo>
                    <a:cubicBezTo>
                      <a:pt x="22" y="32"/>
                      <a:pt x="23" y="33"/>
                      <a:pt x="23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9" y="32"/>
                      <a:pt x="49" y="31"/>
                    </a:cubicBezTo>
                    <a:cubicBezTo>
                      <a:pt x="49" y="30"/>
                      <a:pt x="48" y="29"/>
                      <a:pt x="47" y="29"/>
                    </a:cubicBezTo>
                    <a:close/>
                    <a:moveTo>
                      <a:pt x="59" y="11"/>
                    </a:moveTo>
                    <a:cubicBezTo>
                      <a:pt x="59" y="11"/>
                      <a:pt x="59" y="11"/>
                      <a:pt x="59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9"/>
                      <a:pt x="51" y="8"/>
                      <a:pt x="50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6"/>
                      <a:pt x="40" y="4"/>
                      <a:pt x="39" y="3"/>
                    </a:cubicBezTo>
                    <a:cubicBezTo>
                      <a:pt x="37" y="1"/>
                      <a:pt x="3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0"/>
                      <a:pt x="26" y="1"/>
                      <a:pt x="24" y="3"/>
                    </a:cubicBezTo>
                    <a:cubicBezTo>
                      <a:pt x="22" y="4"/>
                      <a:pt x="21" y="6"/>
                      <a:pt x="2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0" y="12"/>
                      <a:pt x="0" y="1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2" y="72"/>
                      <a:pt x="3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61" y="72"/>
                      <a:pt x="62" y="71"/>
                      <a:pt x="62" y="70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2"/>
                      <a:pt x="61" y="11"/>
                      <a:pt x="59" y="11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7" y="4"/>
                      <a:pt x="29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3" y="3"/>
                      <a:pt x="35" y="4"/>
                      <a:pt x="37" y="5"/>
                    </a:cubicBezTo>
                    <a:cubicBezTo>
                      <a:pt x="37" y="6"/>
                      <a:pt x="38" y="7"/>
                      <a:pt x="38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7"/>
                      <a:pt x="25" y="6"/>
                      <a:pt x="26" y="5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4" y="11"/>
                      <a:pt x="14" y="11"/>
                    </a:cubicBezTo>
                    <a:close/>
                    <a:moveTo>
                      <a:pt x="57" y="67"/>
                    </a:moveTo>
                    <a:cubicBezTo>
                      <a:pt x="57" y="67"/>
                      <a:pt x="57" y="67"/>
                      <a:pt x="57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20"/>
                      <a:pt x="12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2" y="19"/>
                      <a:pt x="52" y="18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67"/>
                      <a:pt x="57" y="67"/>
                      <a:pt x="57" y="67"/>
                    </a:cubicBezTo>
                    <a:close/>
                    <a:moveTo>
                      <a:pt x="47" y="52"/>
                    </a:moveTo>
                    <a:cubicBezTo>
                      <a:pt x="47" y="52"/>
                      <a:pt x="47" y="52"/>
                      <a:pt x="47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55"/>
                      <a:pt x="23" y="56"/>
                      <a:pt x="23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9" y="55"/>
                      <a:pt x="49" y="54"/>
                    </a:cubicBezTo>
                    <a:cubicBezTo>
                      <a:pt x="49" y="53"/>
                      <a:pt x="48" y="52"/>
                      <a:pt x="47" y="52"/>
                    </a:cubicBezTo>
                    <a:close/>
                    <a:moveTo>
                      <a:pt x="47" y="41"/>
                    </a:moveTo>
                    <a:cubicBezTo>
                      <a:pt x="47" y="41"/>
                      <a:pt x="47" y="41"/>
                      <a:pt x="4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2" y="42"/>
                      <a:pt x="22" y="43"/>
                    </a:cubicBezTo>
                    <a:cubicBezTo>
                      <a:pt x="22" y="43"/>
                      <a:pt x="23" y="44"/>
                      <a:pt x="23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8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5" name="Freeform 129"/>
              <p:cNvSpPr>
                <a:spLocks noEditPoints="1"/>
              </p:cNvSpPr>
              <p:nvPr/>
            </p:nvSpPr>
            <p:spPr bwMode="auto">
              <a:xfrm>
                <a:off x="7128063" y="3125852"/>
                <a:ext cx="637541" cy="637541"/>
              </a:xfrm>
              <a:custGeom>
                <a:avLst/>
                <a:gdLst>
                  <a:gd name="T0" fmla="*/ 61 w 71"/>
                  <a:gd name="T1" fmla="*/ 10 h 71"/>
                  <a:gd name="T2" fmla="*/ 71 w 71"/>
                  <a:gd name="T3" fmla="*/ 35 h 71"/>
                  <a:gd name="T4" fmla="*/ 61 w 71"/>
                  <a:gd name="T5" fmla="*/ 61 h 71"/>
                  <a:gd name="T6" fmla="*/ 11 w 71"/>
                  <a:gd name="T7" fmla="*/ 60 h 71"/>
                  <a:gd name="T8" fmla="*/ 11 w 71"/>
                  <a:gd name="T9" fmla="*/ 10 h 71"/>
                  <a:gd name="T10" fmla="*/ 36 w 71"/>
                  <a:gd name="T11" fmla="*/ 0 h 71"/>
                  <a:gd name="T12" fmla="*/ 31 w 71"/>
                  <a:gd name="T13" fmla="*/ 6 h 71"/>
                  <a:gd name="T14" fmla="*/ 27 w 71"/>
                  <a:gd name="T15" fmla="*/ 17 h 71"/>
                  <a:gd name="T16" fmla="*/ 27 w 71"/>
                  <a:gd name="T17" fmla="*/ 22 h 71"/>
                  <a:gd name="T18" fmla="*/ 33 w 71"/>
                  <a:gd name="T19" fmla="*/ 24 h 71"/>
                  <a:gd name="T20" fmla="*/ 39 w 71"/>
                  <a:gd name="T21" fmla="*/ 33 h 71"/>
                  <a:gd name="T22" fmla="*/ 39 w 71"/>
                  <a:gd name="T23" fmla="*/ 33 h 71"/>
                  <a:gd name="T24" fmla="*/ 33 w 71"/>
                  <a:gd name="T25" fmla="*/ 44 h 71"/>
                  <a:gd name="T26" fmla="*/ 33 w 71"/>
                  <a:gd name="T27" fmla="*/ 51 h 71"/>
                  <a:gd name="T28" fmla="*/ 33 w 71"/>
                  <a:gd name="T29" fmla="*/ 56 h 71"/>
                  <a:gd name="T30" fmla="*/ 17 w 71"/>
                  <a:gd name="T31" fmla="*/ 47 h 71"/>
                  <a:gd name="T32" fmla="*/ 9 w 71"/>
                  <a:gd name="T33" fmla="*/ 38 h 71"/>
                  <a:gd name="T34" fmla="*/ 10 w 71"/>
                  <a:gd name="T35" fmla="*/ 30 h 71"/>
                  <a:gd name="T36" fmla="*/ 6 w 71"/>
                  <a:gd name="T37" fmla="*/ 31 h 71"/>
                  <a:gd name="T38" fmla="*/ 15 w 71"/>
                  <a:gd name="T39" fmla="*/ 57 h 71"/>
                  <a:gd name="T40" fmla="*/ 15 w 71"/>
                  <a:gd name="T41" fmla="*/ 57 h 71"/>
                  <a:gd name="T42" fmla="*/ 34 w 71"/>
                  <a:gd name="T43" fmla="*/ 62 h 71"/>
                  <a:gd name="T44" fmla="*/ 57 w 71"/>
                  <a:gd name="T45" fmla="*/ 57 h 71"/>
                  <a:gd name="T46" fmla="*/ 61 w 71"/>
                  <a:gd name="T47" fmla="*/ 52 h 71"/>
                  <a:gd name="T48" fmla="*/ 54 w 71"/>
                  <a:gd name="T49" fmla="*/ 54 h 71"/>
                  <a:gd name="T50" fmla="*/ 53 w 71"/>
                  <a:gd name="T51" fmla="*/ 54 h 71"/>
                  <a:gd name="T52" fmla="*/ 53 w 71"/>
                  <a:gd name="T53" fmla="*/ 43 h 71"/>
                  <a:gd name="T54" fmla="*/ 48 w 71"/>
                  <a:gd name="T55" fmla="*/ 32 h 71"/>
                  <a:gd name="T56" fmla="*/ 46 w 71"/>
                  <a:gd name="T57" fmla="*/ 18 h 71"/>
                  <a:gd name="T58" fmla="*/ 40 w 71"/>
                  <a:gd name="T59" fmla="*/ 14 h 71"/>
                  <a:gd name="T60" fmla="*/ 40 w 71"/>
                  <a:gd name="T61" fmla="*/ 12 h 71"/>
                  <a:gd name="T62" fmla="*/ 36 w 71"/>
                  <a:gd name="T63" fmla="*/ 5 h 71"/>
                  <a:gd name="T64" fmla="*/ 31 w 71"/>
                  <a:gd name="T65" fmla="*/ 6 h 71"/>
                  <a:gd name="T66" fmla="*/ 7 w 71"/>
                  <a:gd name="T67" fmla="*/ 27 h 71"/>
                  <a:gd name="T68" fmla="*/ 11 w 71"/>
                  <a:gd name="T69" fmla="*/ 27 h 71"/>
                  <a:gd name="T70" fmla="*/ 12 w 71"/>
                  <a:gd name="T71" fmla="*/ 38 h 71"/>
                  <a:gd name="T72" fmla="*/ 20 w 71"/>
                  <a:gd name="T73" fmla="*/ 46 h 71"/>
                  <a:gd name="T74" fmla="*/ 30 w 71"/>
                  <a:gd name="T75" fmla="*/ 55 h 71"/>
                  <a:gd name="T76" fmla="*/ 30 w 71"/>
                  <a:gd name="T77" fmla="*/ 48 h 71"/>
                  <a:gd name="T78" fmla="*/ 34 w 71"/>
                  <a:gd name="T79" fmla="*/ 35 h 71"/>
                  <a:gd name="T80" fmla="*/ 35 w 71"/>
                  <a:gd name="T81" fmla="*/ 30 h 71"/>
                  <a:gd name="T82" fmla="*/ 27 w 71"/>
                  <a:gd name="T83" fmla="*/ 26 h 71"/>
                  <a:gd name="T84" fmla="*/ 19 w 71"/>
                  <a:gd name="T85" fmla="*/ 22 h 71"/>
                  <a:gd name="T86" fmla="*/ 27 w 71"/>
                  <a:gd name="T87" fmla="*/ 7 h 71"/>
                  <a:gd name="T88" fmla="*/ 15 w 71"/>
                  <a:gd name="T89" fmla="*/ 14 h 71"/>
                  <a:gd name="T90" fmla="*/ 7 w 71"/>
                  <a:gd name="T91" fmla="*/ 27 h 71"/>
                  <a:gd name="T92" fmla="*/ 45 w 71"/>
                  <a:gd name="T93" fmla="*/ 64 h 71"/>
                  <a:gd name="T94" fmla="*/ 33 w 71"/>
                  <a:gd name="T95" fmla="*/ 65 h 71"/>
                  <a:gd name="T96" fmla="*/ 45 w 71"/>
                  <a:gd name="T97" fmla="*/ 64 h 71"/>
                  <a:gd name="T98" fmla="*/ 65 w 71"/>
                  <a:gd name="T99" fmla="*/ 42 h 71"/>
                  <a:gd name="T100" fmla="*/ 66 w 71"/>
                  <a:gd name="T101" fmla="*/ 35 h 71"/>
                  <a:gd name="T102" fmla="*/ 41 w 71"/>
                  <a:gd name="T103" fmla="*/ 6 h 71"/>
                  <a:gd name="T104" fmla="*/ 43 w 71"/>
                  <a:gd name="T105" fmla="*/ 12 h 71"/>
                  <a:gd name="T106" fmla="*/ 47 w 71"/>
                  <a:gd name="T107" fmla="*/ 14 h 71"/>
                  <a:gd name="T108" fmla="*/ 48 w 71"/>
                  <a:gd name="T109" fmla="*/ 20 h 71"/>
                  <a:gd name="T110" fmla="*/ 50 w 71"/>
                  <a:gd name="T111" fmla="*/ 29 h 71"/>
                  <a:gd name="T112" fmla="*/ 56 w 71"/>
                  <a:gd name="T113" fmla="*/ 44 h 71"/>
                  <a:gd name="T114" fmla="*/ 56 w 71"/>
                  <a:gd name="T115" fmla="*/ 51 h 71"/>
                  <a:gd name="T116" fmla="*/ 65 w 71"/>
                  <a:gd name="T117" fmla="*/ 42 h 71"/>
                  <a:gd name="T118" fmla="*/ 47 w 71"/>
                  <a:gd name="T119" fmla="*/ 17 h 71"/>
                  <a:gd name="T120" fmla="*/ 47 w 71"/>
                  <a:gd name="T121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cubicBezTo>
                      <a:pt x="46" y="0"/>
                      <a:pt x="54" y="4"/>
                      <a:pt x="61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7" y="17"/>
                      <a:pt x="71" y="26"/>
                      <a:pt x="71" y="35"/>
                    </a:cubicBezTo>
                    <a:cubicBezTo>
                      <a:pt x="71" y="45"/>
                      <a:pt x="67" y="54"/>
                      <a:pt x="61" y="60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54" y="67"/>
                      <a:pt x="45" y="71"/>
                      <a:pt x="36" y="71"/>
                    </a:cubicBezTo>
                    <a:cubicBezTo>
                      <a:pt x="26" y="71"/>
                      <a:pt x="17" y="67"/>
                      <a:pt x="11" y="60"/>
                    </a:cubicBezTo>
                    <a:cubicBezTo>
                      <a:pt x="4" y="54"/>
                      <a:pt x="0" y="45"/>
                      <a:pt x="0" y="35"/>
                    </a:cubicBezTo>
                    <a:cubicBezTo>
                      <a:pt x="0" y="26"/>
                      <a:pt x="4" y="17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7" y="4"/>
                      <a:pt x="26" y="0"/>
                      <a:pt x="36" y="0"/>
                    </a:cubicBezTo>
                    <a:close/>
                    <a:moveTo>
                      <a:pt x="31" y="6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7"/>
                      <a:pt x="31" y="8"/>
                    </a:cubicBezTo>
                    <a:cubicBezTo>
                      <a:pt x="30" y="11"/>
                      <a:pt x="29" y="15"/>
                      <a:pt x="27" y="17"/>
                    </a:cubicBezTo>
                    <a:cubicBezTo>
                      <a:pt x="26" y="18"/>
                      <a:pt x="22" y="21"/>
                      <a:pt x="22" y="22"/>
                    </a:cubicBezTo>
                    <a:cubicBezTo>
                      <a:pt x="22" y="22"/>
                      <a:pt x="23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1" y="23"/>
                      <a:pt x="33" y="24"/>
                    </a:cubicBezTo>
                    <a:cubicBezTo>
                      <a:pt x="35" y="25"/>
                      <a:pt x="37" y="26"/>
                      <a:pt x="37" y="28"/>
                    </a:cubicBezTo>
                    <a:cubicBezTo>
                      <a:pt x="39" y="29"/>
                      <a:pt x="39" y="31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4"/>
                      <a:pt x="38" y="36"/>
                      <a:pt x="36" y="37"/>
                    </a:cubicBezTo>
                    <a:cubicBezTo>
                      <a:pt x="32" y="41"/>
                      <a:pt x="33" y="42"/>
                      <a:pt x="33" y="44"/>
                    </a:cubicBezTo>
                    <a:cubicBezTo>
                      <a:pt x="33" y="45"/>
                      <a:pt x="33" y="46"/>
                      <a:pt x="33" y="48"/>
                    </a:cubicBezTo>
                    <a:cubicBezTo>
                      <a:pt x="33" y="49"/>
                      <a:pt x="33" y="50"/>
                      <a:pt x="33" y="51"/>
                    </a:cubicBezTo>
                    <a:cubicBezTo>
                      <a:pt x="33" y="53"/>
                      <a:pt x="33" y="54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2" y="64"/>
                      <a:pt x="25" y="58"/>
                      <a:pt x="23" y="55"/>
                    </a:cubicBezTo>
                    <a:cubicBezTo>
                      <a:pt x="20" y="52"/>
                      <a:pt x="18" y="49"/>
                      <a:pt x="17" y="47"/>
                    </a:cubicBezTo>
                    <a:cubicBezTo>
                      <a:pt x="17" y="46"/>
                      <a:pt x="16" y="46"/>
                      <a:pt x="15" y="45"/>
                    </a:cubicBezTo>
                    <a:cubicBezTo>
                      <a:pt x="12" y="44"/>
                      <a:pt x="9" y="42"/>
                      <a:pt x="9" y="38"/>
                    </a:cubicBezTo>
                    <a:cubicBezTo>
                      <a:pt x="9" y="35"/>
                      <a:pt x="9" y="33"/>
                      <a:pt x="10" y="31"/>
                    </a:cubicBezTo>
                    <a:cubicBezTo>
                      <a:pt x="10" y="31"/>
                      <a:pt x="11" y="30"/>
                      <a:pt x="10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7" y="31"/>
                      <a:pt x="7" y="31"/>
                      <a:pt x="6" y="31"/>
                    </a:cubicBezTo>
                    <a:cubicBezTo>
                      <a:pt x="6" y="32"/>
                      <a:pt x="6" y="34"/>
                      <a:pt x="6" y="35"/>
                    </a:cubicBezTo>
                    <a:cubicBezTo>
                      <a:pt x="6" y="44"/>
                      <a:pt x="9" y="51"/>
                      <a:pt x="15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8" y="60"/>
                      <a:pt x="22" y="62"/>
                      <a:pt x="26" y="64"/>
                    </a:cubicBezTo>
                    <a:cubicBezTo>
                      <a:pt x="29" y="63"/>
                      <a:pt x="31" y="62"/>
                      <a:pt x="34" y="62"/>
                    </a:cubicBezTo>
                    <a:cubicBezTo>
                      <a:pt x="39" y="61"/>
                      <a:pt x="44" y="60"/>
                      <a:pt x="50" y="62"/>
                    </a:cubicBezTo>
                    <a:cubicBezTo>
                      <a:pt x="53" y="60"/>
                      <a:pt x="55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5"/>
                      <a:pt x="60" y="53"/>
                      <a:pt x="61" y="52"/>
                    </a:cubicBezTo>
                    <a:cubicBezTo>
                      <a:pt x="60" y="53"/>
                      <a:pt x="59" y="53"/>
                      <a:pt x="58" y="54"/>
                    </a:cubicBezTo>
                    <a:cubicBezTo>
                      <a:pt x="56" y="55"/>
                      <a:pt x="55" y="55"/>
                      <a:pt x="54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4"/>
                      <a:pt x="53" y="54"/>
                      <a:pt x="53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1"/>
                      <a:pt x="52" y="47"/>
                      <a:pt x="53" y="43"/>
                    </a:cubicBezTo>
                    <a:cubicBezTo>
                      <a:pt x="55" y="39"/>
                      <a:pt x="56" y="35"/>
                      <a:pt x="51" y="33"/>
                    </a:cubicBezTo>
                    <a:cubicBezTo>
                      <a:pt x="50" y="33"/>
                      <a:pt x="49" y="32"/>
                      <a:pt x="48" y="32"/>
                    </a:cubicBezTo>
                    <a:cubicBezTo>
                      <a:pt x="46" y="31"/>
                      <a:pt x="45" y="29"/>
                      <a:pt x="44" y="28"/>
                    </a:cubicBezTo>
                    <a:cubicBezTo>
                      <a:pt x="41" y="24"/>
                      <a:pt x="43" y="21"/>
                      <a:pt x="46" y="18"/>
                    </a:cubicBezTo>
                    <a:cubicBezTo>
                      <a:pt x="46" y="18"/>
                      <a:pt x="46" y="17"/>
                      <a:pt x="47" y="17"/>
                    </a:cubicBezTo>
                    <a:cubicBezTo>
                      <a:pt x="45" y="17"/>
                      <a:pt x="42" y="17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3"/>
                      <a:pt x="40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9"/>
                      <a:pt x="38" y="8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4" y="5"/>
                      <a:pt x="32" y="6"/>
                      <a:pt x="31" y="6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10" y="27"/>
                      <a:pt x="11" y="27"/>
                    </a:cubicBezTo>
                    <a:cubicBezTo>
                      <a:pt x="14" y="28"/>
                      <a:pt x="14" y="29"/>
                      <a:pt x="13" y="32"/>
                    </a:cubicBezTo>
                    <a:cubicBezTo>
                      <a:pt x="13" y="34"/>
                      <a:pt x="12" y="35"/>
                      <a:pt x="12" y="38"/>
                    </a:cubicBezTo>
                    <a:cubicBezTo>
                      <a:pt x="12" y="40"/>
                      <a:pt x="14" y="41"/>
                      <a:pt x="16" y="42"/>
                    </a:cubicBezTo>
                    <a:cubicBezTo>
                      <a:pt x="18" y="43"/>
                      <a:pt x="19" y="44"/>
                      <a:pt x="20" y="46"/>
                    </a:cubicBezTo>
                    <a:cubicBezTo>
                      <a:pt x="21" y="47"/>
                      <a:pt x="23" y="51"/>
                      <a:pt x="25" y="53"/>
                    </a:cubicBezTo>
                    <a:cubicBezTo>
                      <a:pt x="26" y="54"/>
                      <a:pt x="29" y="58"/>
                      <a:pt x="30" y="55"/>
                    </a:cubicBezTo>
                    <a:cubicBezTo>
                      <a:pt x="30" y="54"/>
                      <a:pt x="30" y="52"/>
                      <a:pt x="30" y="51"/>
                    </a:cubicBezTo>
                    <a:cubicBezTo>
                      <a:pt x="30" y="50"/>
                      <a:pt x="30" y="49"/>
                      <a:pt x="30" y="48"/>
                    </a:cubicBezTo>
                    <a:cubicBezTo>
                      <a:pt x="30" y="46"/>
                      <a:pt x="30" y="45"/>
                      <a:pt x="30" y="44"/>
                    </a:cubicBezTo>
                    <a:cubicBezTo>
                      <a:pt x="29" y="41"/>
                      <a:pt x="29" y="40"/>
                      <a:pt x="34" y="35"/>
                    </a:cubicBezTo>
                    <a:cubicBezTo>
                      <a:pt x="35" y="34"/>
                      <a:pt x="35" y="33"/>
                      <a:pt x="35" y="32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4" y="29"/>
                      <a:pt x="33" y="28"/>
                      <a:pt x="32" y="27"/>
                    </a:cubicBezTo>
                    <a:cubicBezTo>
                      <a:pt x="30" y="26"/>
                      <a:pt x="28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0" y="26"/>
                      <a:pt x="19" y="26"/>
                      <a:pt x="19" y="22"/>
                    </a:cubicBezTo>
                    <a:cubicBezTo>
                      <a:pt x="19" y="19"/>
                      <a:pt x="23" y="17"/>
                      <a:pt x="25" y="15"/>
                    </a:cubicBezTo>
                    <a:cubicBezTo>
                      <a:pt x="26" y="14"/>
                      <a:pt x="27" y="10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3" y="8"/>
                      <a:pt x="18" y="11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8"/>
                      <a:pt x="8" y="22"/>
                      <a:pt x="7" y="27"/>
                    </a:cubicBezTo>
                    <a:close/>
                    <a:moveTo>
                      <a:pt x="45" y="64"/>
                    </a:moveTo>
                    <a:cubicBezTo>
                      <a:pt x="45" y="64"/>
                      <a:pt x="45" y="64"/>
                      <a:pt x="45" y="64"/>
                    </a:cubicBezTo>
                    <a:cubicBezTo>
                      <a:pt x="42" y="63"/>
                      <a:pt x="38" y="64"/>
                      <a:pt x="34" y="65"/>
                    </a:cubicBezTo>
                    <a:cubicBezTo>
                      <a:pt x="34" y="65"/>
                      <a:pt x="33" y="65"/>
                      <a:pt x="33" y="65"/>
                    </a:cubicBezTo>
                    <a:cubicBezTo>
                      <a:pt x="34" y="65"/>
                      <a:pt x="35" y="65"/>
                      <a:pt x="36" y="65"/>
                    </a:cubicBezTo>
                    <a:cubicBezTo>
                      <a:pt x="39" y="65"/>
                      <a:pt x="42" y="65"/>
                      <a:pt x="45" y="64"/>
                    </a:cubicBezTo>
                    <a:close/>
                    <a:moveTo>
                      <a:pt x="65" y="42"/>
                    </a:move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42"/>
                      <a:pt x="65" y="41"/>
                      <a:pt x="65" y="41"/>
                    </a:cubicBezTo>
                    <a:cubicBezTo>
                      <a:pt x="66" y="39"/>
                      <a:pt x="66" y="37"/>
                      <a:pt x="66" y="35"/>
                    </a:cubicBezTo>
                    <a:cubicBezTo>
                      <a:pt x="66" y="27"/>
                      <a:pt x="62" y="20"/>
                      <a:pt x="57" y="14"/>
                    </a:cubicBezTo>
                    <a:cubicBezTo>
                      <a:pt x="53" y="10"/>
                      <a:pt x="47" y="7"/>
                      <a:pt x="41" y="6"/>
                    </a:cubicBezTo>
                    <a:cubicBezTo>
                      <a:pt x="42" y="8"/>
                      <a:pt x="43" y="9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3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4"/>
                      <a:pt x="50" y="14"/>
                      <a:pt x="50" y="15"/>
                    </a:cubicBezTo>
                    <a:cubicBezTo>
                      <a:pt x="51" y="17"/>
                      <a:pt x="49" y="19"/>
                      <a:pt x="48" y="20"/>
                    </a:cubicBezTo>
                    <a:cubicBezTo>
                      <a:pt x="46" y="22"/>
                      <a:pt x="45" y="23"/>
                      <a:pt x="46" y="26"/>
                    </a:cubicBezTo>
                    <a:cubicBezTo>
                      <a:pt x="47" y="27"/>
                      <a:pt x="48" y="28"/>
                      <a:pt x="50" y="29"/>
                    </a:cubicBezTo>
                    <a:cubicBezTo>
                      <a:pt x="50" y="29"/>
                      <a:pt x="51" y="30"/>
                      <a:pt x="52" y="30"/>
                    </a:cubicBezTo>
                    <a:cubicBezTo>
                      <a:pt x="60" y="32"/>
                      <a:pt x="58" y="38"/>
                      <a:pt x="56" y="44"/>
                    </a:cubicBezTo>
                    <a:cubicBezTo>
                      <a:pt x="55" y="47"/>
                      <a:pt x="54" y="50"/>
                      <a:pt x="55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7" y="51"/>
                      <a:pt x="58" y="50"/>
                      <a:pt x="59" y="49"/>
                    </a:cubicBezTo>
                    <a:cubicBezTo>
                      <a:pt x="61" y="47"/>
                      <a:pt x="63" y="45"/>
                      <a:pt x="65" y="42"/>
                    </a:cubicBezTo>
                    <a:close/>
                    <a:moveTo>
                      <a:pt x="47" y="17"/>
                    </a:move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7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6" name="Freeform 154"/>
              <p:cNvSpPr>
                <a:spLocks noEditPoints="1"/>
              </p:cNvSpPr>
              <p:nvPr/>
            </p:nvSpPr>
            <p:spPr bwMode="auto">
              <a:xfrm>
                <a:off x="5059735" y="4291434"/>
                <a:ext cx="717882" cy="689022"/>
              </a:xfrm>
              <a:custGeom>
                <a:avLst/>
                <a:gdLst>
                  <a:gd name="T0" fmla="*/ 62 w 69"/>
                  <a:gd name="T1" fmla="*/ 29 h 66"/>
                  <a:gd name="T2" fmla="*/ 62 w 69"/>
                  <a:gd name="T3" fmla="*/ 29 h 66"/>
                  <a:gd name="T4" fmla="*/ 62 w 69"/>
                  <a:gd name="T5" fmla="*/ 29 h 66"/>
                  <a:gd name="T6" fmla="*/ 62 w 69"/>
                  <a:gd name="T7" fmla="*/ 29 h 66"/>
                  <a:gd name="T8" fmla="*/ 52 w 69"/>
                  <a:gd name="T9" fmla="*/ 57 h 66"/>
                  <a:gd name="T10" fmla="*/ 56 w 69"/>
                  <a:gd name="T11" fmla="*/ 63 h 66"/>
                  <a:gd name="T12" fmla="*/ 56 w 69"/>
                  <a:gd name="T13" fmla="*/ 65 h 66"/>
                  <a:gd name="T14" fmla="*/ 54 w 69"/>
                  <a:gd name="T15" fmla="*/ 65 h 66"/>
                  <a:gd name="T16" fmla="*/ 49 w 69"/>
                  <a:gd name="T17" fmla="*/ 59 h 66"/>
                  <a:gd name="T18" fmla="*/ 20 w 69"/>
                  <a:gd name="T19" fmla="*/ 59 h 66"/>
                  <a:gd name="T20" fmla="*/ 16 w 69"/>
                  <a:gd name="T21" fmla="*/ 65 h 66"/>
                  <a:gd name="T22" fmla="*/ 14 w 69"/>
                  <a:gd name="T23" fmla="*/ 65 h 66"/>
                  <a:gd name="T24" fmla="*/ 13 w 69"/>
                  <a:gd name="T25" fmla="*/ 63 h 66"/>
                  <a:gd name="T26" fmla="*/ 18 w 69"/>
                  <a:gd name="T27" fmla="*/ 57 h 66"/>
                  <a:gd name="T28" fmla="*/ 18 w 69"/>
                  <a:gd name="T29" fmla="*/ 57 h 66"/>
                  <a:gd name="T30" fmla="*/ 7 w 69"/>
                  <a:gd name="T31" fmla="*/ 29 h 66"/>
                  <a:gd name="T32" fmla="*/ 7 w 69"/>
                  <a:gd name="T33" fmla="*/ 29 h 66"/>
                  <a:gd name="T34" fmla="*/ 2 w 69"/>
                  <a:gd name="T35" fmla="*/ 27 h 66"/>
                  <a:gd name="T36" fmla="*/ 1 w 69"/>
                  <a:gd name="T37" fmla="*/ 25 h 66"/>
                  <a:gd name="T38" fmla="*/ 3 w 69"/>
                  <a:gd name="T39" fmla="*/ 24 h 66"/>
                  <a:gd name="T40" fmla="*/ 8 w 69"/>
                  <a:gd name="T41" fmla="*/ 26 h 66"/>
                  <a:gd name="T42" fmla="*/ 9 w 69"/>
                  <a:gd name="T43" fmla="*/ 26 h 66"/>
                  <a:gd name="T44" fmla="*/ 33 w 69"/>
                  <a:gd name="T45" fmla="*/ 8 h 66"/>
                  <a:gd name="T46" fmla="*/ 33 w 69"/>
                  <a:gd name="T47" fmla="*/ 8 h 66"/>
                  <a:gd name="T48" fmla="*/ 33 w 69"/>
                  <a:gd name="T49" fmla="*/ 2 h 66"/>
                  <a:gd name="T50" fmla="*/ 35 w 69"/>
                  <a:gd name="T51" fmla="*/ 0 h 66"/>
                  <a:gd name="T52" fmla="*/ 36 w 69"/>
                  <a:gd name="T53" fmla="*/ 2 h 66"/>
                  <a:gd name="T54" fmla="*/ 36 w 69"/>
                  <a:gd name="T55" fmla="*/ 8 h 66"/>
                  <a:gd name="T56" fmla="*/ 36 w 69"/>
                  <a:gd name="T57" fmla="*/ 8 h 66"/>
                  <a:gd name="T58" fmla="*/ 61 w 69"/>
                  <a:gd name="T59" fmla="*/ 26 h 66"/>
                  <a:gd name="T60" fmla="*/ 67 w 69"/>
                  <a:gd name="T61" fmla="*/ 24 h 66"/>
                  <a:gd name="T62" fmla="*/ 69 w 69"/>
                  <a:gd name="T63" fmla="*/ 25 h 66"/>
                  <a:gd name="T64" fmla="*/ 68 w 69"/>
                  <a:gd name="T65" fmla="*/ 27 h 66"/>
                  <a:gd name="T66" fmla="*/ 62 w 69"/>
                  <a:gd name="T67" fmla="*/ 29 h 66"/>
                  <a:gd name="T68" fmla="*/ 33 w 69"/>
                  <a:gd name="T69" fmla="*/ 34 h 66"/>
                  <a:gd name="T70" fmla="*/ 33 w 69"/>
                  <a:gd name="T71" fmla="*/ 34 h 66"/>
                  <a:gd name="T72" fmla="*/ 33 w 69"/>
                  <a:gd name="T73" fmla="*/ 15 h 66"/>
                  <a:gd name="T74" fmla="*/ 15 w 69"/>
                  <a:gd name="T75" fmla="*/ 28 h 66"/>
                  <a:gd name="T76" fmla="*/ 33 w 69"/>
                  <a:gd name="T77" fmla="*/ 34 h 66"/>
                  <a:gd name="T78" fmla="*/ 36 w 69"/>
                  <a:gd name="T79" fmla="*/ 14 h 66"/>
                  <a:gd name="T80" fmla="*/ 36 w 69"/>
                  <a:gd name="T81" fmla="*/ 14 h 66"/>
                  <a:gd name="T82" fmla="*/ 36 w 69"/>
                  <a:gd name="T83" fmla="*/ 34 h 66"/>
                  <a:gd name="T84" fmla="*/ 55 w 69"/>
                  <a:gd name="T85" fmla="*/ 28 h 66"/>
                  <a:gd name="T86" fmla="*/ 36 w 69"/>
                  <a:gd name="T87" fmla="*/ 14 h 66"/>
                  <a:gd name="T88" fmla="*/ 56 w 69"/>
                  <a:gd name="T89" fmla="*/ 31 h 66"/>
                  <a:gd name="T90" fmla="*/ 56 w 69"/>
                  <a:gd name="T91" fmla="*/ 31 h 66"/>
                  <a:gd name="T92" fmla="*/ 37 w 69"/>
                  <a:gd name="T93" fmla="*/ 37 h 66"/>
                  <a:gd name="T94" fmla="*/ 48 w 69"/>
                  <a:gd name="T95" fmla="*/ 52 h 66"/>
                  <a:gd name="T96" fmla="*/ 56 w 69"/>
                  <a:gd name="T97" fmla="*/ 31 h 66"/>
                  <a:gd name="T98" fmla="*/ 45 w 69"/>
                  <a:gd name="T99" fmla="*/ 54 h 66"/>
                  <a:gd name="T100" fmla="*/ 45 w 69"/>
                  <a:gd name="T101" fmla="*/ 54 h 66"/>
                  <a:gd name="T102" fmla="*/ 35 w 69"/>
                  <a:gd name="T103" fmla="*/ 39 h 66"/>
                  <a:gd name="T104" fmla="*/ 24 w 69"/>
                  <a:gd name="T105" fmla="*/ 54 h 66"/>
                  <a:gd name="T106" fmla="*/ 45 w 69"/>
                  <a:gd name="T107" fmla="*/ 54 h 66"/>
                  <a:gd name="T108" fmla="*/ 22 w 69"/>
                  <a:gd name="T109" fmla="*/ 52 h 66"/>
                  <a:gd name="T110" fmla="*/ 22 w 69"/>
                  <a:gd name="T111" fmla="*/ 52 h 66"/>
                  <a:gd name="T112" fmla="*/ 32 w 69"/>
                  <a:gd name="T113" fmla="*/ 37 h 66"/>
                  <a:gd name="T114" fmla="*/ 14 w 69"/>
                  <a:gd name="T115" fmla="*/ 31 h 66"/>
                  <a:gd name="T116" fmla="*/ 22 w 69"/>
                  <a:gd name="T117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66">
                    <a:moveTo>
                      <a:pt x="62" y="29"/>
                    </a:move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4"/>
                      <a:pt x="57" y="65"/>
                      <a:pt x="56" y="65"/>
                    </a:cubicBezTo>
                    <a:cubicBezTo>
                      <a:pt x="55" y="66"/>
                      <a:pt x="54" y="66"/>
                      <a:pt x="54" y="65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6"/>
                      <a:pt x="14" y="66"/>
                      <a:pt x="14" y="65"/>
                    </a:cubicBezTo>
                    <a:cubicBezTo>
                      <a:pt x="13" y="65"/>
                      <a:pt x="13" y="64"/>
                      <a:pt x="13" y="63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6"/>
                      <a:pt x="1" y="25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4" y="0"/>
                      <a:pt x="35" y="0"/>
                    </a:cubicBezTo>
                    <a:cubicBezTo>
                      <a:pt x="36" y="0"/>
                      <a:pt x="36" y="1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24"/>
                      <a:pt x="69" y="24"/>
                      <a:pt x="69" y="25"/>
                    </a:cubicBezTo>
                    <a:cubicBezTo>
                      <a:pt x="69" y="26"/>
                      <a:pt x="69" y="27"/>
                      <a:pt x="68" y="27"/>
                    </a:cubicBezTo>
                    <a:cubicBezTo>
                      <a:pt x="62" y="29"/>
                      <a:pt x="62" y="29"/>
                      <a:pt x="62" y="29"/>
                    </a:cubicBezTo>
                    <a:close/>
                    <a:moveTo>
                      <a:pt x="33" y="34"/>
                    </a:move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33" y="34"/>
                      <a:pt x="33" y="34"/>
                      <a:pt x="33" y="34"/>
                    </a:cubicBezTo>
                    <a:close/>
                    <a:moveTo>
                      <a:pt x="36" y="14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56" y="31"/>
                    </a:moveTo>
                    <a:cubicBezTo>
                      <a:pt x="56" y="31"/>
                      <a:pt x="56" y="31"/>
                      <a:pt x="56" y="31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6" y="31"/>
                      <a:pt x="56" y="31"/>
                      <a:pt x="56" y="31"/>
                    </a:cubicBezTo>
                    <a:close/>
                    <a:moveTo>
                      <a:pt x="45" y="54"/>
                    </a:moveTo>
                    <a:cubicBezTo>
                      <a:pt x="45" y="54"/>
                      <a:pt x="45" y="54"/>
                      <a:pt x="45" y="5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45" y="54"/>
                      <a:pt x="45" y="54"/>
                      <a:pt x="45" y="54"/>
                    </a:cubicBezTo>
                    <a:close/>
                    <a:moveTo>
                      <a:pt x="22" y="52"/>
                    </a:moveTo>
                    <a:cubicBezTo>
                      <a:pt x="22" y="52"/>
                      <a:pt x="22" y="52"/>
                      <a:pt x="22" y="52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22" y="52"/>
                      <a:pt x="22" y="52"/>
                      <a:pt x="22" y="52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27" name="Freeform 161"/>
              <p:cNvSpPr>
                <a:spLocks noEditPoints="1"/>
              </p:cNvSpPr>
              <p:nvPr/>
            </p:nvSpPr>
            <p:spPr bwMode="auto">
              <a:xfrm>
                <a:off x="4474298" y="3209666"/>
                <a:ext cx="513135" cy="510645"/>
              </a:xfrm>
              <a:custGeom>
                <a:avLst/>
                <a:gdLst>
                  <a:gd name="T0" fmla="*/ 45 w 71"/>
                  <a:gd name="T1" fmla="*/ 28 h 71"/>
                  <a:gd name="T2" fmla="*/ 39 w 71"/>
                  <a:gd name="T3" fmla="*/ 34 h 71"/>
                  <a:gd name="T4" fmla="*/ 42 w 71"/>
                  <a:gd name="T5" fmla="*/ 30 h 71"/>
                  <a:gd name="T6" fmla="*/ 41 w 71"/>
                  <a:gd name="T7" fmla="*/ 32 h 71"/>
                  <a:gd name="T8" fmla="*/ 29 w 71"/>
                  <a:gd name="T9" fmla="*/ 36 h 71"/>
                  <a:gd name="T10" fmla="*/ 26 w 71"/>
                  <a:gd name="T11" fmla="*/ 28 h 71"/>
                  <a:gd name="T12" fmla="*/ 28 w 71"/>
                  <a:gd name="T13" fmla="*/ 30 h 71"/>
                  <a:gd name="T14" fmla="*/ 30 w 71"/>
                  <a:gd name="T15" fmla="*/ 32 h 71"/>
                  <a:gd name="T16" fmla="*/ 68 w 71"/>
                  <a:gd name="T17" fmla="*/ 0 h 71"/>
                  <a:gd name="T18" fmla="*/ 3 w 71"/>
                  <a:gd name="T19" fmla="*/ 71 h 71"/>
                  <a:gd name="T20" fmla="*/ 65 w 71"/>
                  <a:gd name="T21" fmla="*/ 65 h 71"/>
                  <a:gd name="T22" fmla="*/ 65 w 71"/>
                  <a:gd name="T23" fmla="*/ 65 h 71"/>
                  <a:gd name="T24" fmla="*/ 11 w 71"/>
                  <a:gd name="T25" fmla="*/ 6 h 71"/>
                  <a:gd name="T26" fmla="*/ 26 w 71"/>
                  <a:gd name="T27" fmla="*/ 6 h 71"/>
                  <a:gd name="T28" fmla="*/ 40 w 71"/>
                  <a:gd name="T29" fmla="*/ 6 h 71"/>
                  <a:gd name="T30" fmla="*/ 55 w 71"/>
                  <a:gd name="T31" fmla="*/ 6 h 71"/>
                  <a:gd name="T32" fmla="*/ 65 w 71"/>
                  <a:gd name="T33" fmla="*/ 6 h 71"/>
                  <a:gd name="T34" fmla="*/ 58 w 71"/>
                  <a:gd name="T35" fmla="*/ 35 h 71"/>
                  <a:gd name="T36" fmla="*/ 51 w 71"/>
                  <a:gd name="T37" fmla="*/ 28 h 71"/>
                  <a:gd name="T38" fmla="*/ 53 w 71"/>
                  <a:gd name="T39" fmla="*/ 30 h 71"/>
                  <a:gd name="T40" fmla="*/ 55 w 71"/>
                  <a:gd name="T41" fmla="*/ 32 h 71"/>
                  <a:gd name="T42" fmla="*/ 51 w 71"/>
                  <a:gd name="T43" fmla="*/ 47 h 71"/>
                  <a:gd name="T44" fmla="*/ 58 w 71"/>
                  <a:gd name="T45" fmla="*/ 40 h 71"/>
                  <a:gd name="T46" fmla="*/ 51 w 71"/>
                  <a:gd name="T47" fmla="*/ 47 h 71"/>
                  <a:gd name="T48" fmla="*/ 54 w 71"/>
                  <a:gd name="T49" fmla="*/ 42 h 71"/>
                  <a:gd name="T50" fmla="*/ 54 w 71"/>
                  <a:gd name="T51" fmla="*/ 45 h 71"/>
                  <a:gd name="T52" fmla="*/ 26 w 71"/>
                  <a:gd name="T53" fmla="*/ 59 h 71"/>
                  <a:gd name="T54" fmla="*/ 33 w 71"/>
                  <a:gd name="T55" fmla="*/ 53 h 71"/>
                  <a:gd name="T56" fmla="*/ 28 w 71"/>
                  <a:gd name="T57" fmla="*/ 55 h 71"/>
                  <a:gd name="T58" fmla="*/ 31 w 71"/>
                  <a:gd name="T59" fmla="*/ 56 h 71"/>
                  <a:gd name="T60" fmla="*/ 28 w 71"/>
                  <a:gd name="T61" fmla="*/ 56 h 71"/>
                  <a:gd name="T62" fmla="*/ 20 w 71"/>
                  <a:gd name="T63" fmla="*/ 47 h 71"/>
                  <a:gd name="T64" fmla="*/ 12 w 71"/>
                  <a:gd name="T65" fmla="*/ 44 h 71"/>
                  <a:gd name="T66" fmla="*/ 17 w 71"/>
                  <a:gd name="T67" fmla="*/ 42 h 71"/>
                  <a:gd name="T68" fmla="*/ 17 w 71"/>
                  <a:gd name="T69" fmla="*/ 45 h 71"/>
                  <a:gd name="T70" fmla="*/ 13 w 71"/>
                  <a:gd name="T71" fmla="*/ 59 h 71"/>
                  <a:gd name="T72" fmla="*/ 20 w 71"/>
                  <a:gd name="T73" fmla="*/ 53 h 71"/>
                  <a:gd name="T74" fmla="*/ 16 w 71"/>
                  <a:gd name="T75" fmla="*/ 55 h 71"/>
                  <a:gd name="T76" fmla="*/ 18 w 71"/>
                  <a:gd name="T77" fmla="*/ 56 h 71"/>
                  <a:gd name="T78" fmla="*/ 15 w 71"/>
                  <a:gd name="T79" fmla="*/ 56 h 71"/>
                  <a:gd name="T80" fmla="*/ 45 w 71"/>
                  <a:gd name="T81" fmla="*/ 47 h 71"/>
                  <a:gd name="T82" fmla="*/ 39 w 71"/>
                  <a:gd name="T83" fmla="*/ 40 h 71"/>
                  <a:gd name="T84" fmla="*/ 41 w 71"/>
                  <a:gd name="T85" fmla="*/ 43 h 71"/>
                  <a:gd name="T86" fmla="*/ 43 w 71"/>
                  <a:gd name="T87" fmla="*/ 44 h 71"/>
                  <a:gd name="T88" fmla="*/ 40 w 71"/>
                  <a:gd name="T89" fmla="*/ 44 h 71"/>
                  <a:gd name="T90" fmla="*/ 45 w 71"/>
                  <a:gd name="T91" fmla="*/ 59 h 71"/>
                  <a:gd name="T92" fmla="*/ 39 w 71"/>
                  <a:gd name="T93" fmla="*/ 53 h 71"/>
                  <a:gd name="T94" fmla="*/ 41 w 71"/>
                  <a:gd name="T95" fmla="*/ 55 h 71"/>
                  <a:gd name="T96" fmla="*/ 43 w 71"/>
                  <a:gd name="T97" fmla="*/ 57 h 71"/>
                  <a:gd name="T98" fmla="*/ 41 w 71"/>
                  <a:gd name="T99" fmla="*/ 55 h 71"/>
                  <a:gd name="T100" fmla="*/ 34 w 71"/>
                  <a:gd name="T101" fmla="*/ 44 h 71"/>
                  <a:gd name="T102" fmla="*/ 26 w 71"/>
                  <a:gd name="T103" fmla="*/ 47 h 71"/>
                  <a:gd name="T104" fmla="*/ 30 w 71"/>
                  <a:gd name="T105" fmla="*/ 43 h 71"/>
                  <a:gd name="T106" fmla="*/ 28 w 71"/>
                  <a:gd name="T10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71">
                    <a:moveTo>
                      <a:pt x="39" y="35"/>
                    </a:moveTo>
                    <a:cubicBezTo>
                      <a:pt x="39" y="35"/>
                      <a:pt x="41" y="36"/>
                      <a:pt x="42" y="36"/>
                    </a:cubicBezTo>
                    <a:cubicBezTo>
                      <a:pt x="43" y="36"/>
                      <a:pt x="44" y="35"/>
                      <a:pt x="45" y="35"/>
                    </a:cubicBezTo>
                    <a:cubicBezTo>
                      <a:pt x="46" y="34"/>
                      <a:pt x="46" y="32"/>
                      <a:pt x="46" y="31"/>
                    </a:cubicBezTo>
                    <a:cubicBezTo>
                      <a:pt x="46" y="30"/>
                      <a:pt x="46" y="29"/>
                      <a:pt x="45" y="28"/>
                    </a:cubicBezTo>
                    <a:cubicBezTo>
                      <a:pt x="44" y="27"/>
                      <a:pt x="43" y="27"/>
                      <a:pt x="42" y="27"/>
                    </a:cubicBezTo>
                    <a:cubicBezTo>
                      <a:pt x="41" y="27"/>
                      <a:pt x="39" y="27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8" y="29"/>
                      <a:pt x="37" y="30"/>
                      <a:pt x="37" y="31"/>
                    </a:cubicBezTo>
                    <a:cubicBezTo>
                      <a:pt x="37" y="32"/>
                      <a:pt x="38" y="34"/>
                      <a:pt x="39" y="34"/>
                    </a:cubicBezTo>
                    <a:cubicBezTo>
                      <a:pt x="39" y="35"/>
                      <a:pt x="39" y="35"/>
                      <a:pt x="39" y="35"/>
                    </a:cubicBezTo>
                    <a:close/>
                    <a:moveTo>
                      <a:pt x="41" y="30"/>
                    </a:move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3" y="30"/>
                      <a:pt x="43" y="30"/>
                    </a:cubicBezTo>
                    <a:cubicBezTo>
                      <a:pt x="43" y="30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2" y="33"/>
                      <a:pt x="42" y="33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1" y="32"/>
                      <a:pt x="40" y="32"/>
                      <a:pt x="40" y="31"/>
                    </a:cubicBezTo>
                    <a:cubicBezTo>
                      <a:pt x="40" y="31"/>
                      <a:pt x="41" y="30"/>
                      <a:pt x="41" y="30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5"/>
                      <a:pt x="28" y="36"/>
                      <a:pt x="29" y="36"/>
                    </a:cubicBezTo>
                    <a:cubicBezTo>
                      <a:pt x="31" y="36"/>
                      <a:pt x="32" y="35"/>
                      <a:pt x="33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4" y="30"/>
                      <a:pt x="33" y="29"/>
                      <a:pt x="33" y="28"/>
                    </a:cubicBezTo>
                    <a:cubicBezTo>
                      <a:pt x="32" y="27"/>
                      <a:pt x="31" y="27"/>
                      <a:pt x="29" y="27"/>
                    </a:cubicBezTo>
                    <a:cubicBezTo>
                      <a:pt x="28" y="27"/>
                      <a:pt x="27" y="27"/>
                      <a:pt x="26" y="28"/>
                    </a:cubicBezTo>
                    <a:cubicBezTo>
                      <a:pt x="25" y="29"/>
                      <a:pt x="25" y="30"/>
                      <a:pt x="25" y="31"/>
                    </a:cubicBezTo>
                    <a:cubicBezTo>
                      <a:pt x="25" y="32"/>
                      <a:pt x="25" y="34"/>
                      <a:pt x="26" y="34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30" y="32"/>
                      <a:pt x="30" y="33"/>
                      <a:pt x="29" y="33"/>
                    </a:cubicBezTo>
                    <a:cubicBezTo>
                      <a:pt x="29" y="33"/>
                      <a:pt x="29" y="32"/>
                      <a:pt x="28" y="32"/>
                    </a:cubicBezTo>
                    <a:cubicBezTo>
                      <a:pt x="28" y="32"/>
                      <a:pt x="28" y="32"/>
                      <a:pt x="28" y="31"/>
                    </a:cubicBezTo>
                    <a:cubicBezTo>
                      <a:pt x="28" y="31"/>
                      <a:pt x="28" y="30"/>
                      <a:pt x="28" y="30"/>
                    </a:cubicBez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1" y="71"/>
                      <a:pt x="3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70" y="71"/>
                      <a:pt x="71" y="70"/>
                      <a:pt x="71" y="68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1"/>
                      <a:pt x="70" y="0"/>
                      <a:pt x="68" y="0"/>
                    </a:cubicBezTo>
                    <a:close/>
                    <a:moveTo>
                      <a:pt x="65" y="65"/>
                    </a:moveTo>
                    <a:cubicBezTo>
                      <a:pt x="65" y="65"/>
                      <a:pt x="65" y="65"/>
                      <a:pt x="65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65"/>
                      <a:pt x="65" y="65"/>
                      <a:pt x="65" y="65"/>
                    </a:cubicBezTo>
                    <a:close/>
                    <a:moveTo>
                      <a:pt x="65" y="18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2" y="12"/>
                      <a:pt x="14" y="12"/>
                    </a:cubicBezTo>
                    <a:cubicBezTo>
                      <a:pt x="15" y="12"/>
                      <a:pt x="16" y="11"/>
                      <a:pt x="16" y="1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8" y="12"/>
                    </a:cubicBezTo>
                    <a:cubicBezTo>
                      <a:pt x="30" y="12"/>
                      <a:pt x="31" y="11"/>
                      <a:pt x="31" y="1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1"/>
                      <a:pt x="41" y="12"/>
                      <a:pt x="43" y="12"/>
                    </a:cubicBezTo>
                    <a:cubicBezTo>
                      <a:pt x="44" y="12"/>
                      <a:pt x="46" y="11"/>
                      <a:pt x="46" y="10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1"/>
                      <a:pt x="56" y="12"/>
                      <a:pt x="57" y="12"/>
                    </a:cubicBezTo>
                    <a:cubicBezTo>
                      <a:pt x="59" y="12"/>
                      <a:pt x="60" y="11"/>
                      <a:pt x="60" y="10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18"/>
                      <a:pt x="65" y="18"/>
                      <a:pt x="65" y="18"/>
                    </a:cubicBezTo>
                    <a:close/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3" y="36"/>
                      <a:pt x="54" y="36"/>
                    </a:cubicBezTo>
                    <a:cubicBezTo>
                      <a:pt x="56" y="36"/>
                      <a:pt x="57" y="35"/>
                      <a:pt x="58" y="35"/>
                    </a:cubicBezTo>
                    <a:cubicBezTo>
                      <a:pt x="58" y="34"/>
                      <a:pt x="59" y="32"/>
                      <a:pt x="59" y="31"/>
                    </a:cubicBezTo>
                    <a:cubicBezTo>
                      <a:pt x="59" y="30"/>
                      <a:pt x="58" y="29"/>
                      <a:pt x="58" y="28"/>
                    </a:cubicBezTo>
                    <a:cubicBezTo>
                      <a:pt x="57" y="27"/>
                      <a:pt x="56" y="27"/>
                      <a:pt x="54" y="27"/>
                    </a:cubicBezTo>
                    <a:cubicBezTo>
                      <a:pt x="53" y="27"/>
                      <a:pt x="52" y="27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2"/>
                      <a:pt x="50" y="34"/>
                      <a:pt x="51" y="34"/>
                    </a:cubicBezTo>
                    <a:cubicBezTo>
                      <a:pt x="51" y="35"/>
                      <a:pt x="51" y="35"/>
                      <a:pt x="51" y="35"/>
                    </a:cubicBezTo>
                    <a:close/>
                    <a:moveTo>
                      <a:pt x="53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31"/>
                      <a:pt x="56" y="31"/>
                    </a:cubicBezTo>
                    <a:cubicBezTo>
                      <a:pt x="56" y="32"/>
                      <a:pt x="56" y="32"/>
                      <a:pt x="55" y="32"/>
                    </a:cubicBezTo>
                    <a:cubicBezTo>
                      <a:pt x="55" y="32"/>
                      <a:pt x="55" y="33"/>
                      <a:pt x="54" y="33"/>
                    </a:cubicBezTo>
                    <a:cubicBezTo>
                      <a:pt x="54" y="33"/>
                      <a:pt x="54" y="32"/>
                      <a:pt x="53" y="32"/>
                    </a:cubicBezTo>
                    <a:cubicBezTo>
                      <a:pt x="53" y="32"/>
                      <a:pt x="53" y="32"/>
                      <a:pt x="53" y="31"/>
                    </a:cubicBezTo>
                    <a:cubicBezTo>
                      <a:pt x="53" y="31"/>
                      <a:pt x="53" y="30"/>
                      <a:pt x="53" y="30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8"/>
                      <a:pt x="53" y="48"/>
                      <a:pt x="54" y="48"/>
                    </a:cubicBezTo>
                    <a:cubicBezTo>
                      <a:pt x="56" y="48"/>
                      <a:pt x="57" y="48"/>
                      <a:pt x="58" y="47"/>
                    </a:cubicBezTo>
                    <a:cubicBezTo>
                      <a:pt x="58" y="46"/>
                      <a:pt x="59" y="45"/>
                      <a:pt x="59" y="44"/>
                    </a:cubicBezTo>
                    <a:cubicBezTo>
                      <a:pt x="59" y="42"/>
                      <a:pt x="58" y="41"/>
                      <a:pt x="58" y="40"/>
                    </a:cubicBezTo>
                    <a:cubicBezTo>
                      <a:pt x="57" y="39"/>
                      <a:pt x="56" y="39"/>
                      <a:pt x="54" y="39"/>
                    </a:cubicBezTo>
                    <a:cubicBezTo>
                      <a:pt x="53" y="39"/>
                      <a:pt x="52" y="39"/>
                      <a:pt x="51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41"/>
                      <a:pt x="50" y="42"/>
                      <a:pt x="50" y="44"/>
                    </a:cubicBezTo>
                    <a:cubicBezTo>
                      <a:pt x="50" y="45"/>
                      <a:pt x="50" y="46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lose/>
                    <a:moveTo>
                      <a:pt x="53" y="43"/>
                    </a:move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3"/>
                      <a:pt x="56" y="44"/>
                    </a:cubicBezTo>
                    <a:cubicBezTo>
                      <a:pt x="56" y="44"/>
                      <a:pt x="56" y="44"/>
                      <a:pt x="55" y="45"/>
                    </a:cubicBezTo>
                    <a:cubicBezTo>
                      <a:pt x="55" y="45"/>
                      <a:pt x="55" y="45"/>
                      <a:pt x="54" y="45"/>
                    </a:cubicBezTo>
                    <a:cubicBezTo>
                      <a:pt x="54" y="45"/>
                      <a:pt x="54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3"/>
                      <a:pt x="53" y="43"/>
                      <a:pt x="53" y="43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7" y="60"/>
                      <a:pt x="28" y="61"/>
                      <a:pt x="29" y="61"/>
                    </a:cubicBezTo>
                    <a:cubicBezTo>
                      <a:pt x="31" y="61"/>
                      <a:pt x="32" y="60"/>
                      <a:pt x="33" y="59"/>
                    </a:cubicBezTo>
                    <a:cubicBezTo>
                      <a:pt x="33" y="58"/>
                      <a:pt x="34" y="57"/>
                      <a:pt x="34" y="56"/>
                    </a:cubicBezTo>
                    <a:cubicBezTo>
                      <a:pt x="34" y="55"/>
                      <a:pt x="33" y="53"/>
                      <a:pt x="33" y="53"/>
                    </a:cubicBezTo>
                    <a:cubicBezTo>
                      <a:pt x="32" y="52"/>
                      <a:pt x="31" y="51"/>
                      <a:pt x="29" y="51"/>
                    </a:cubicBezTo>
                    <a:cubicBezTo>
                      <a:pt x="28" y="51"/>
                      <a:pt x="27" y="52"/>
                      <a:pt x="26" y="53"/>
                    </a:cubicBezTo>
                    <a:cubicBezTo>
                      <a:pt x="25" y="53"/>
                      <a:pt x="25" y="55"/>
                      <a:pt x="25" y="56"/>
                    </a:cubicBezTo>
                    <a:cubicBezTo>
                      <a:pt x="25" y="57"/>
                      <a:pt x="25" y="58"/>
                      <a:pt x="26" y="59"/>
                    </a:cubicBezTo>
                    <a:close/>
                    <a:moveTo>
                      <a:pt x="28" y="55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1" y="55"/>
                      <a:pt x="31" y="56"/>
                    </a:cubicBezTo>
                    <a:cubicBezTo>
                      <a:pt x="31" y="56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29" y="57"/>
                    </a:cubicBezTo>
                    <a:cubicBezTo>
                      <a:pt x="29" y="57"/>
                      <a:pt x="29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lose/>
                    <a:moveTo>
                      <a:pt x="13" y="47"/>
                    </a:move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8"/>
                      <a:pt x="15" y="48"/>
                      <a:pt x="17" y="48"/>
                    </a:cubicBezTo>
                    <a:cubicBezTo>
                      <a:pt x="18" y="48"/>
                      <a:pt x="19" y="48"/>
                      <a:pt x="20" y="47"/>
                    </a:cubicBezTo>
                    <a:cubicBezTo>
                      <a:pt x="21" y="46"/>
                      <a:pt x="21" y="45"/>
                      <a:pt x="21" y="44"/>
                    </a:cubicBezTo>
                    <a:cubicBezTo>
                      <a:pt x="21" y="42"/>
                      <a:pt x="21" y="41"/>
                      <a:pt x="20" y="40"/>
                    </a:cubicBezTo>
                    <a:cubicBezTo>
                      <a:pt x="19" y="39"/>
                      <a:pt x="18" y="39"/>
                      <a:pt x="17" y="39"/>
                    </a:cubicBezTo>
                    <a:cubicBezTo>
                      <a:pt x="15" y="39"/>
                      <a:pt x="14" y="39"/>
                      <a:pt x="13" y="40"/>
                    </a:cubicBezTo>
                    <a:cubicBezTo>
                      <a:pt x="13" y="41"/>
                      <a:pt x="12" y="42"/>
                      <a:pt x="12" y="44"/>
                    </a:cubicBezTo>
                    <a:cubicBezTo>
                      <a:pt x="12" y="45"/>
                      <a:pt x="13" y="46"/>
                      <a:pt x="13" y="47"/>
                    </a:cubicBezTo>
                    <a:close/>
                    <a:moveTo>
                      <a:pt x="16" y="43"/>
                    </a:move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2"/>
                      <a:pt x="16" y="42"/>
                      <a:pt x="17" y="42"/>
                    </a:cubicBezTo>
                    <a:cubicBezTo>
                      <a:pt x="17" y="42"/>
                      <a:pt x="17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4"/>
                    </a:cubicBezTo>
                    <a:cubicBezTo>
                      <a:pt x="18" y="44"/>
                      <a:pt x="18" y="44"/>
                      <a:pt x="18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3"/>
                      <a:pt x="15" y="43"/>
                      <a:pt x="16" y="43"/>
                    </a:cubicBezTo>
                    <a:close/>
                    <a:moveTo>
                      <a:pt x="13" y="59"/>
                    </a:move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60"/>
                      <a:pt x="15" y="61"/>
                      <a:pt x="17" y="61"/>
                    </a:cubicBezTo>
                    <a:cubicBezTo>
                      <a:pt x="18" y="61"/>
                      <a:pt x="19" y="60"/>
                      <a:pt x="20" y="59"/>
                    </a:cubicBezTo>
                    <a:cubicBezTo>
                      <a:pt x="21" y="58"/>
                      <a:pt x="21" y="57"/>
                      <a:pt x="21" y="56"/>
                    </a:cubicBezTo>
                    <a:cubicBezTo>
                      <a:pt x="21" y="55"/>
                      <a:pt x="21" y="53"/>
                      <a:pt x="20" y="53"/>
                    </a:cubicBezTo>
                    <a:cubicBezTo>
                      <a:pt x="19" y="52"/>
                      <a:pt x="18" y="51"/>
                      <a:pt x="17" y="51"/>
                    </a:cubicBezTo>
                    <a:cubicBezTo>
                      <a:pt x="15" y="51"/>
                      <a:pt x="14" y="52"/>
                      <a:pt x="13" y="53"/>
                    </a:cubicBezTo>
                    <a:cubicBezTo>
                      <a:pt x="13" y="53"/>
                      <a:pt x="12" y="55"/>
                      <a:pt x="12" y="56"/>
                    </a:cubicBezTo>
                    <a:cubicBezTo>
                      <a:pt x="12" y="57"/>
                      <a:pt x="13" y="58"/>
                      <a:pt x="13" y="59"/>
                    </a:cubicBezTo>
                    <a:close/>
                    <a:moveTo>
                      <a:pt x="16" y="55"/>
                    </a:move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8" y="55"/>
                    </a:cubicBezTo>
                    <a:cubicBezTo>
                      <a:pt x="18" y="55"/>
                      <a:pt x="18" y="55"/>
                      <a:pt x="18" y="56"/>
                    </a:cubicBezTo>
                    <a:cubicBezTo>
                      <a:pt x="18" y="56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5" y="57"/>
                      <a:pt x="15" y="56"/>
                      <a:pt x="15" y="56"/>
                    </a:cubicBezTo>
                    <a:cubicBezTo>
                      <a:pt x="15" y="55"/>
                      <a:pt x="15" y="55"/>
                      <a:pt x="16" y="55"/>
                    </a:cubicBezTo>
                    <a:close/>
                    <a:moveTo>
                      <a:pt x="3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8"/>
                      <a:pt x="41" y="48"/>
                      <a:pt x="42" y="48"/>
                    </a:cubicBezTo>
                    <a:cubicBezTo>
                      <a:pt x="43" y="48"/>
                      <a:pt x="44" y="48"/>
                      <a:pt x="45" y="47"/>
                    </a:cubicBezTo>
                    <a:cubicBezTo>
                      <a:pt x="46" y="46"/>
                      <a:pt x="46" y="45"/>
                      <a:pt x="46" y="44"/>
                    </a:cubicBezTo>
                    <a:cubicBezTo>
                      <a:pt x="46" y="42"/>
                      <a:pt x="46" y="41"/>
                      <a:pt x="45" y="40"/>
                    </a:cubicBezTo>
                    <a:cubicBezTo>
                      <a:pt x="44" y="39"/>
                      <a:pt x="43" y="39"/>
                      <a:pt x="42" y="39"/>
                    </a:cubicBezTo>
                    <a:cubicBezTo>
                      <a:pt x="41" y="39"/>
                      <a:pt x="39" y="39"/>
                      <a:pt x="39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1"/>
                      <a:pt x="37" y="42"/>
                      <a:pt x="37" y="44"/>
                    </a:cubicBezTo>
                    <a:cubicBezTo>
                      <a:pt x="37" y="45"/>
                      <a:pt x="38" y="46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lose/>
                    <a:moveTo>
                      <a:pt x="41" y="43"/>
                    </a:move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2"/>
                      <a:pt x="41" y="42"/>
                      <a:pt x="42" y="42"/>
                    </a:cubicBezTo>
                    <a:cubicBezTo>
                      <a:pt x="42" y="42"/>
                      <a:pt x="43" y="42"/>
                      <a:pt x="4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3"/>
                      <a:pt x="43" y="43"/>
                      <a:pt x="43" y="44"/>
                    </a:cubicBezTo>
                    <a:cubicBezTo>
                      <a:pt x="43" y="44"/>
                      <a:pt x="43" y="44"/>
                      <a:pt x="43" y="45"/>
                    </a:cubicBezTo>
                    <a:cubicBezTo>
                      <a:pt x="43" y="45"/>
                      <a:pt x="42" y="45"/>
                      <a:pt x="42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0" y="43"/>
                      <a:pt x="41" y="43"/>
                      <a:pt x="41" y="43"/>
                    </a:cubicBezTo>
                    <a:close/>
                    <a:moveTo>
                      <a:pt x="39" y="59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60"/>
                      <a:pt x="41" y="61"/>
                      <a:pt x="42" y="61"/>
                    </a:cubicBezTo>
                    <a:cubicBezTo>
                      <a:pt x="43" y="61"/>
                      <a:pt x="44" y="60"/>
                      <a:pt x="45" y="59"/>
                    </a:cubicBezTo>
                    <a:cubicBezTo>
                      <a:pt x="46" y="58"/>
                      <a:pt x="46" y="57"/>
                      <a:pt x="46" y="56"/>
                    </a:cubicBezTo>
                    <a:cubicBezTo>
                      <a:pt x="46" y="55"/>
                      <a:pt x="46" y="53"/>
                      <a:pt x="45" y="53"/>
                    </a:cubicBezTo>
                    <a:cubicBezTo>
                      <a:pt x="44" y="52"/>
                      <a:pt x="43" y="51"/>
                      <a:pt x="42" y="51"/>
                    </a:cubicBezTo>
                    <a:cubicBezTo>
                      <a:pt x="41" y="51"/>
                      <a:pt x="39" y="52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7" y="55"/>
                      <a:pt x="37" y="56"/>
                    </a:cubicBezTo>
                    <a:cubicBezTo>
                      <a:pt x="37" y="57"/>
                      <a:pt x="38" y="58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lose/>
                    <a:moveTo>
                      <a:pt x="41" y="55"/>
                    </a:move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2" y="55"/>
                    </a:cubicBezTo>
                    <a:cubicBezTo>
                      <a:pt x="42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6"/>
                    </a:cubicBezTo>
                    <a:cubicBezTo>
                      <a:pt x="43" y="56"/>
                      <a:pt x="43" y="57"/>
                      <a:pt x="43" y="57"/>
                    </a:cubicBezTo>
                    <a:cubicBezTo>
                      <a:pt x="43" y="57"/>
                      <a:pt x="42" y="57"/>
                      <a:pt x="42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0" y="56"/>
                      <a:pt x="40" y="56"/>
                    </a:cubicBezTo>
                    <a:cubicBezTo>
                      <a:pt x="40" y="55"/>
                      <a:pt x="41" y="55"/>
                      <a:pt x="41" y="55"/>
                    </a:cubicBezTo>
                    <a:close/>
                    <a:moveTo>
                      <a:pt x="26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8"/>
                      <a:pt x="28" y="48"/>
                      <a:pt x="29" y="48"/>
                    </a:cubicBezTo>
                    <a:cubicBezTo>
                      <a:pt x="31" y="48"/>
                      <a:pt x="32" y="48"/>
                      <a:pt x="33" y="47"/>
                    </a:cubicBezTo>
                    <a:cubicBezTo>
                      <a:pt x="33" y="46"/>
                      <a:pt x="34" y="45"/>
                      <a:pt x="34" y="44"/>
                    </a:cubicBezTo>
                    <a:cubicBezTo>
                      <a:pt x="34" y="42"/>
                      <a:pt x="33" y="41"/>
                      <a:pt x="33" y="40"/>
                    </a:cubicBezTo>
                    <a:cubicBezTo>
                      <a:pt x="32" y="39"/>
                      <a:pt x="31" y="39"/>
                      <a:pt x="29" y="39"/>
                    </a:cubicBezTo>
                    <a:cubicBezTo>
                      <a:pt x="28" y="39"/>
                      <a:pt x="27" y="39"/>
                      <a:pt x="26" y="40"/>
                    </a:cubicBezTo>
                    <a:cubicBezTo>
                      <a:pt x="25" y="41"/>
                      <a:pt x="25" y="42"/>
                      <a:pt x="25" y="44"/>
                    </a:cubicBezTo>
                    <a:cubicBezTo>
                      <a:pt x="25" y="45"/>
                      <a:pt x="25" y="46"/>
                      <a:pt x="26" y="47"/>
                    </a:cubicBezTo>
                    <a:close/>
                    <a:moveTo>
                      <a:pt x="28" y="43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4"/>
                    </a:cubicBezTo>
                    <a:cubicBezTo>
                      <a:pt x="31" y="44"/>
                      <a:pt x="30" y="44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3"/>
                      <a:pt x="28" y="43"/>
                      <a:pt x="28" y="43"/>
                    </a:cubicBezTo>
                    <a:close/>
                  </a:path>
                </a:pathLst>
              </a:custGeom>
              <a:solidFill>
                <a:srgbClr val="2442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2AEA2"/>
                  </a:solidFill>
                </a:endParaRPr>
              </a:p>
            </p:txBody>
          </p:sp>
        </p:grpSp>
        <p:sp>
          <p:nvSpPr>
            <p:cNvPr id="1048828" name="矩形 15"/>
            <p:cNvSpPr/>
            <p:nvPr/>
          </p:nvSpPr>
          <p:spPr>
            <a:xfrm>
              <a:off x="8221141" y="2271550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29" name="矩形 16"/>
            <p:cNvSpPr/>
            <p:nvPr/>
          </p:nvSpPr>
          <p:spPr>
            <a:xfrm>
              <a:off x="8221141" y="1809448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830" name="矩形 17"/>
            <p:cNvSpPr/>
            <p:nvPr/>
          </p:nvSpPr>
          <p:spPr>
            <a:xfrm>
              <a:off x="440999" y="2271550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31" name="矩形 18"/>
            <p:cNvSpPr/>
            <p:nvPr/>
          </p:nvSpPr>
          <p:spPr>
            <a:xfrm>
              <a:off x="1452039" y="1809448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832" name="矩形 19"/>
            <p:cNvSpPr/>
            <p:nvPr/>
          </p:nvSpPr>
          <p:spPr>
            <a:xfrm>
              <a:off x="8409663" y="3589248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33" name="矩形 20"/>
            <p:cNvSpPr/>
            <p:nvPr/>
          </p:nvSpPr>
          <p:spPr>
            <a:xfrm>
              <a:off x="8409663" y="3127146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834" name="矩形 21"/>
            <p:cNvSpPr/>
            <p:nvPr/>
          </p:nvSpPr>
          <p:spPr>
            <a:xfrm>
              <a:off x="228602" y="3601889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35" name="矩形 22"/>
            <p:cNvSpPr/>
            <p:nvPr/>
          </p:nvSpPr>
          <p:spPr>
            <a:xfrm>
              <a:off x="1239642" y="3139787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836" name="矩形 23"/>
            <p:cNvSpPr/>
            <p:nvPr/>
          </p:nvSpPr>
          <p:spPr>
            <a:xfrm>
              <a:off x="8221141" y="4915818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37" name="矩形 24"/>
            <p:cNvSpPr/>
            <p:nvPr/>
          </p:nvSpPr>
          <p:spPr>
            <a:xfrm>
              <a:off x="8221141" y="4453716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838" name="矩形 25"/>
            <p:cNvSpPr/>
            <p:nvPr/>
          </p:nvSpPr>
          <p:spPr>
            <a:xfrm>
              <a:off x="440999" y="4915818"/>
              <a:ext cx="3576099" cy="52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  <p:sp>
          <p:nvSpPr>
            <p:cNvPr id="1048839" name="矩形 26"/>
            <p:cNvSpPr/>
            <p:nvPr/>
          </p:nvSpPr>
          <p:spPr>
            <a:xfrm>
              <a:off x="1452039" y="4453716"/>
              <a:ext cx="256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enter your title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840" name="TextBox 1048839"/>
          <p:cNvSpPr txBox="1"/>
          <p:nvPr/>
        </p:nvSpPr>
        <p:spPr>
          <a:xfrm>
            <a:off x="3177540" y="1497330"/>
            <a:ext cx="6817360" cy="44170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wrote the book "The Social Contract"?
Hindi Translation: किसने पुस्तक "सामाजिक समझौता" लिखी थी?
a) John Locke
b) Jean-Jacques Rousseau
c) Thomas Hobbes
d) Montesquieu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组合 1"/>
          <p:cNvGrpSpPr/>
          <p:nvPr/>
        </p:nvGrpSpPr>
        <p:grpSpPr>
          <a:xfrm>
            <a:off x="1666385" y="-5508925"/>
            <a:ext cx="9895695" cy="2573325"/>
            <a:chOff x="1114264" y="2044891"/>
            <a:chExt cx="9895695" cy="2573325"/>
          </a:xfrm>
        </p:grpSpPr>
        <p:sp>
          <p:nvSpPr>
            <p:cNvPr id="1048844" name="Arc 10"/>
            <p:cNvSpPr/>
            <p:nvPr/>
          </p:nvSpPr>
          <p:spPr>
            <a:xfrm>
              <a:off x="8577118" y="2044891"/>
              <a:ext cx="2432841" cy="2432841"/>
            </a:xfrm>
            <a:prstGeom prst="arc">
              <a:avLst>
                <a:gd name="adj1" fmla="val 21571566"/>
                <a:gd name="adj2" fmla="val 10822907"/>
              </a:avLst>
            </a:prstGeom>
            <a:blipFill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grpSp>
          <p:nvGrpSpPr>
            <p:cNvPr id="184" name="Group 34"/>
            <p:cNvGrpSpPr/>
            <p:nvPr/>
          </p:nvGrpSpPr>
          <p:grpSpPr>
            <a:xfrm>
              <a:off x="9490091" y="3505647"/>
              <a:ext cx="659772" cy="660896"/>
              <a:chOff x="6998061" y="3496249"/>
              <a:chExt cx="366051" cy="366676"/>
            </a:xfrm>
            <a:solidFill>
              <a:srgbClr val="244242"/>
            </a:solidFill>
          </p:grpSpPr>
          <p:sp>
            <p:nvSpPr>
              <p:cNvPr id="104884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4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4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4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4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1048854" name="Arc 9"/>
            <p:cNvSpPr/>
            <p:nvPr/>
          </p:nvSpPr>
          <p:spPr>
            <a:xfrm>
              <a:off x="6112092" y="2044891"/>
              <a:ext cx="2432841" cy="2432841"/>
            </a:xfrm>
            <a:prstGeom prst="arc">
              <a:avLst>
                <a:gd name="adj1" fmla="val 10782369"/>
                <a:gd name="adj2" fmla="val 0"/>
              </a:avLst>
            </a:prstGeom>
            <a:blipFill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grpSp>
          <p:nvGrpSpPr>
            <p:cNvPr id="185" name="Group 33"/>
            <p:cNvGrpSpPr/>
            <p:nvPr/>
          </p:nvGrpSpPr>
          <p:grpSpPr>
            <a:xfrm>
              <a:off x="7025065" y="2410080"/>
              <a:ext cx="660896" cy="577441"/>
              <a:chOff x="4800505" y="2786674"/>
              <a:chExt cx="366676" cy="320373"/>
            </a:xfrm>
            <a:solidFill>
              <a:schemeClr val="bg1"/>
            </a:solidFill>
          </p:grpSpPr>
          <p:sp>
            <p:nvSpPr>
              <p:cNvPr id="1048855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rgbClr val="244242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6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rgbClr val="244242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57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rgbClr val="244242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1048858" name="Arc 7"/>
            <p:cNvSpPr/>
            <p:nvPr/>
          </p:nvSpPr>
          <p:spPr>
            <a:xfrm>
              <a:off x="1182040" y="2044891"/>
              <a:ext cx="2432841" cy="2432841"/>
            </a:xfrm>
            <a:prstGeom prst="arc">
              <a:avLst>
                <a:gd name="adj1" fmla="val 10782369"/>
                <a:gd name="adj2" fmla="val 0"/>
              </a:avLst>
            </a:prstGeom>
            <a:blipFill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grpSp>
          <p:nvGrpSpPr>
            <p:cNvPr id="186" name="Group 35"/>
            <p:cNvGrpSpPr/>
            <p:nvPr/>
          </p:nvGrpSpPr>
          <p:grpSpPr>
            <a:xfrm>
              <a:off x="2186310" y="2318783"/>
              <a:ext cx="495107" cy="660896"/>
              <a:chOff x="1868971" y="2767277"/>
              <a:chExt cx="274694" cy="366676"/>
            </a:xfrm>
            <a:solidFill>
              <a:srgbClr val="244242"/>
            </a:solidFill>
          </p:grpSpPr>
          <p:sp>
            <p:nvSpPr>
              <p:cNvPr id="1048859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60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1048861" name="Arc 8"/>
            <p:cNvSpPr/>
            <p:nvPr/>
          </p:nvSpPr>
          <p:spPr>
            <a:xfrm>
              <a:off x="3647066" y="2044891"/>
              <a:ext cx="2432841" cy="2432841"/>
            </a:xfrm>
            <a:prstGeom prst="arc">
              <a:avLst>
                <a:gd name="adj1" fmla="val 21571566"/>
                <a:gd name="adj2" fmla="val 10822907"/>
              </a:avLst>
            </a:prstGeom>
            <a:blipFill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grpSp>
          <p:nvGrpSpPr>
            <p:cNvPr id="187" name="Group 36"/>
            <p:cNvGrpSpPr/>
            <p:nvPr/>
          </p:nvGrpSpPr>
          <p:grpSpPr>
            <a:xfrm>
              <a:off x="4555356" y="3596944"/>
              <a:ext cx="659772" cy="495107"/>
              <a:chOff x="359092" y="2813581"/>
              <a:chExt cx="366051" cy="274694"/>
            </a:xfrm>
            <a:solidFill>
              <a:schemeClr val="bg1"/>
            </a:solidFill>
          </p:grpSpPr>
          <p:sp>
            <p:nvSpPr>
              <p:cNvPr id="1048862" name="AutoShape 118"/>
              <p:cNvSpPr/>
              <p:nvPr/>
            </p:nvSpPr>
            <p:spPr bwMode="auto">
              <a:xfrm>
                <a:off x="359092" y="2813581"/>
                <a:ext cx="366051" cy="274694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solidFill>
                <a:srgbClr val="244242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048863" name="AutoShape 119"/>
              <p:cNvSpPr/>
              <p:nvPr/>
            </p:nvSpPr>
            <p:spPr bwMode="auto">
              <a:xfrm>
                <a:off x="587481" y="2916200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solidFill>
                <a:srgbClr val="244242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1048864" name="矩形 36"/>
            <p:cNvSpPr/>
            <p:nvPr/>
          </p:nvSpPr>
          <p:spPr>
            <a:xfrm>
              <a:off x="1114264" y="3898126"/>
              <a:ext cx="2488421" cy="72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content of the text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r>
                <a:rPr lang="en-US" altLang="zh-CN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add text content</a:t>
              </a: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，</a:t>
              </a:r>
            </a:p>
          </p:txBody>
        </p:sp>
      </p:grpSp>
      <p:sp>
        <p:nvSpPr>
          <p:cNvPr id="1048865" name="TextBox 1048864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Jean Jacques Rossuese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 rot="8693">
            <a:off x="232092" y="2103436"/>
            <a:ext cx="11818056" cy="319552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Which dynasty ruled China from 1368 to 1644?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Hindi: किस वंश ने 1368 से 1644 तक चीन को शासित किया?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a) tang b ) hang c) Ming d ) quing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>
          <a:xfrm rot="10751697">
            <a:off x="1480448" y="-8303673"/>
            <a:ext cx="10657745" cy="7733906"/>
          </a:xfrm>
        </p:spPr>
        <p:txBody>
          <a:bodyPr/>
          <a:lstStyle/>
          <a:p>
            <a:pPr marL="0" indent="0">
              <a:buNone/>
            </a:pPr>
            <a:endParaRPr lang="en-IN">
              <a:solidFill>
                <a:srgbClr val="FFCB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组合 1"/>
          <p:cNvGrpSpPr/>
          <p:nvPr/>
        </p:nvGrpSpPr>
        <p:grpSpPr>
          <a:xfrm>
            <a:off x="1965171" y="-6492742"/>
            <a:ext cx="9832136" cy="3568700"/>
            <a:chOff x="1179931" y="2057400"/>
            <a:chExt cx="9832136" cy="3568700"/>
          </a:xfrm>
        </p:grpSpPr>
        <p:grpSp>
          <p:nvGrpSpPr>
            <p:cNvPr id="190" name="组合 12"/>
            <p:cNvGrpSpPr/>
            <p:nvPr/>
          </p:nvGrpSpPr>
          <p:grpSpPr>
            <a:xfrm>
              <a:off x="1179931" y="2057400"/>
              <a:ext cx="2709023" cy="3568700"/>
              <a:chOff x="1329577" y="2095500"/>
              <a:chExt cx="2709023" cy="3568700"/>
            </a:xfrm>
          </p:grpSpPr>
          <p:grpSp>
            <p:nvGrpSpPr>
              <p:cNvPr id="191" name="组合 4"/>
              <p:cNvGrpSpPr/>
              <p:nvPr/>
            </p:nvGrpSpPr>
            <p:grpSpPr>
              <a:xfrm>
                <a:off x="1329577" y="2095500"/>
                <a:ext cx="2709023" cy="3568700"/>
                <a:chOff x="1827008" y="2120901"/>
                <a:chExt cx="2298700" cy="2736849"/>
              </a:xfrm>
            </p:grpSpPr>
            <p:sp>
              <p:nvSpPr>
                <p:cNvPr id="1048866" name="矩形 7"/>
                <p:cNvSpPr/>
                <p:nvPr/>
              </p:nvSpPr>
              <p:spPr>
                <a:xfrm>
                  <a:off x="1827008" y="2120901"/>
                  <a:ext cx="2298700" cy="44450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  <p:sp>
              <p:nvSpPr>
                <p:cNvPr id="1048867" name="矩形 8"/>
                <p:cNvSpPr/>
                <p:nvPr/>
              </p:nvSpPr>
              <p:spPr>
                <a:xfrm>
                  <a:off x="1827008" y="2565400"/>
                  <a:ext cx="2298700" cy="22923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</p:grpSp>
          <p:grpSp>
            <p:nvGrpSpPr>
              <p:cNvPr id="192" name="组合 9"/>
              <p:cNvGrpSpPr/>
              <p:nvPr/>
            </p:nvGrpSpPr>
            <p:grpSpPr>
              <a:xfrm>
                <a:off x="1453349" y="2193531"/>
                <a:ext cx="2461478" cy="3264202"/>
                <a:chOff x="1625009" y="1645637"/>
                <a:chExt cx="2179065" cy="3264202"/>
              </a:xfrm>
            </p:grpSpPr>
            <p:sp>
              <p:nvSpPr>
                <p:cNvPr id="1048868" name="矩形 10"/>
                <p:cNvSpPr/>
                <p:nvPr/>
              </p:nvSpPr>
              <p:spPr>
                <a:xfrm>
                  <a:off x="1625009" y="2513349"/>
                  <a:ext cx="2179065" cy="23964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869" name="矩形 11"/>
                <p:cNvSpPr/>
                <p:nvPr/>
              </p:nvSpPr>
              <p:spPr>
                <a:xfrm>
                  <a:off x="1665460" y="1645637"/>
                  <a:ext cx="20981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Enter title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3" name="组合 13"/>
            <p:cNvGrpSpPr/>
            <p:nvPr/>
          </p:nvGrpSpPr>
          <p:grpSpPr>
            <a:xfrm>
              <a:off x="4741488" y="2057400"/>
              <a:ext cx="2709023" cy="3568700"/>
              <a:chOff x="1329577" y="2095500"/>
              <a:chExt cx="2709023" cy="3568700"/>
            </a:xfrm>
          </p:grpSpPr>
          <p:grpSp>
            <p:nvGrpSpPr>
              <p:cNvPr id="194" name="组合 14"/>
              <p:cNvGrpSpPr/>
              <p:nvPr/>
            </p:nvGrpSpPr>
            <p:grpSpPr>
              <a:xfrm>
                <a:off x="1329577" y="2095500"/>
                <a:ext cx="2709023" cy="3568700"/>
                <a:chOff x="1827008" y="2120901"/>
                <a:chExt cx="2298700" cy="2736849"/>
              </a:xfrm>
            </p:grpSpPr>
            <p:sp>
              <p:nvSpPr>
                <p:cNvPr id="1048870" name="矩形 18"/>
                <p:cNvSpPr/>
                <p:nvPr/>
              </p:nvSpPr>
              <p:spPr>
                <a:xfrm>
                  <a:off x="1827008" y="2120901"/>
                  <a:ext cx="2298700" cy="44450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  <p:sp>
              <p:nvSpPr>
                <p:cNvPr id="1048871" name="矩形 19"/>
                <p:cNvSpPr/>
                <p:nvPr/>
              </p:nvSpPr>
              <p:spPr>
                <a:xfrm>
                  <a:off x="1827008" y="2565400"/>
                  <a:ext cx="2298700" cy="22923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</p:grpSp>
          <p:grpSp>
            <p:nvGrpSpPr>
              <p:cNvPr id="195" name="组合 15"/>
              <p:cNvGrpSpPr/>
              <p:nvPr/>
            </p:nvGrpSpPr>
            <p:grpSpPr>
              <a:xfrm>
                <a:off x="1453349" y="2193531"/>
                <a:ext cx="2461478" cy="3264202"/>
                <a:chOff x="1625009" y="1645637"/>
                <a:chExt cx="2179065" cy="3264202"/>
              </a:xfrm>
            </p:grpSpPr>
            <p:sp>
              <p:nvSpPr>
                <p:cNvPr id="1048872" name="矩形 16"/>
                <p:cNvSpPr/>
                <p:nvPr/>
              </p:nvSpPr>
              <p:spPr>
                <a:xfrm>
                  <a:off x="1625009" y="2513349"/>
                  <a:ext cx="2179065" cy="23964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873" name="矩形 17"/>
                <p:cNvSpPr/>
                <p:nvPr/>
              </p:nvSpPr>
              <p:spPr>
                <a:xfrm>
                  <a:off x="1665460" y="1645637"/>
                  <a:ext cx="20981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Enter title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6" name="组合 20"/>
            <p:cNvGrpSpPr/>
            <p:nvPr/>
          </p:nvGrpSpPr>
          <p:grpSpPr>
            <a:xfrm>
              <a:off x="8303044" y="2057400"/>
              <a:ext cx="2709023" cy="3568700"/>
              <a:chOff x="1329577" y="2095500"/>
              <a:chExt cx="2709023" cy="3568700"/>
            </a:xfrm>
          </p:grpSpPr>
          <p:grpSp>
            <p:nvGrpSpPr>
              <p:cNvPr id="197" name="组合 21"/>
              <p:cNvGrpSpPr/>
              <p:nvPr/>
            </p:nvGrpSpPr>
            <p:grpSpPr>
              <a:xfrm>
                <a:off x="1329577" y="2095500"/>
                <a:ext cx="2709023" cy="3568700"/>
                <a:chOff x="1827008" y="2120901"/>
                <a:chExt cx="2298700" cy="2736849"/>
              </a:xfrm>
            </p:grpSpPr>
            <p:sp>
              <p:nvSpPr>
                <p:cNvPr id="1048874" name="矩形 25"/>
                <p:cNvSpPr/>
                <p:nvPr/>
              </p:nvSpPr>
              <p:spPr>
                <a:xfrm>
                  <a:off x="1827008" y="2120901"/>
                  <a:ext cx="2298700" cy="44450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  <p:sp>
              <p:nvSpPr>
                <p:cNvPr id="1048875" name="矩形 26"/>
                <p:cNvSpPr/>
                <p:nvPr/>
              </p:nvSpPr>
              <p:spPr>
                <a:xfrm>
                  <a:off x="1827008" y="2565400"/>
                  <a:ext cx="2298700" cy="22923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endParaRPr>
                </a:p>
              </p:txBody>
            </p:sp>
          </p:grpSp>
          <p:grpSp>
            <p:nvGrpSpPr>
              <p:cNvPr id="198" name="组合 22"/>
              <p:cNvGrpSpPr/>
              <p:nvPr/>
            </p:nvGrpSpPr>
            <p:grpSpPr>
              <a:xfrm>
                <a:off x="1453349" y="2193531"/>
                <a:ext cx="2461478" cy="3264202"/>
                <a:chOff x="1625009" y="1645637"/>
                <a:chExt cx="2179065" cy="3264202"/>
              </a:xfrm>
            </p:grpSpPr>
            <p:sp>
              <p:nvSpPr>
                <p:cNvPr id="1048876" name="矩形 23"/>
                <p:cNvSpPr/>
                <p:nvPr/>
              </p:nvSpPr>
              <p:spPr>
                <a:xfrm>
                  <a:off x="1625009" y="2513349"/>
                  <a:ext cx="2179065" cy="23964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877" name="矩形 24"/>
                <p:cNvSpPr/>
                <p:nvPr/>
              </p:nvSpPr>
              <p:spPr>
                <a:xfrm>
                  <a:off x="1665460" y="1645637"/>
                  <a:ext cx="20981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Enter title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48878" name="TextBox 1048877"/>
          <p:cNvSpPr txBox="1"/>
          <p:nvPr/>
        </p:nvSpPr>
        <p:spPr>
          <a:xfrm>
            <a:off x="1086202" y="1497329"/>
            <a:ext cx="10154558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Which river is known as the "Ganga of the South"?
Hindi Translation: </a:t>
            </a:r>
            <a:r>
              <a:rPr lang="en-IN" sz="2800" dirty="0" err="1">
                <a:solidFill>
                  <a:srgbClr val="FFC000"/>
                </a:solidFill>
              </a:rPr>
              <a:t>कौन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  <a:r>
              <a:rPr lang="en-IN" sz="2800" dirty="0" err="1">
                <a:solidFill>
                  <a:srgbClr val="FFC000"/>
                </a:solidFill>
              </a:rPr>
              <a:t>सी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  <a:r>
              <a:rPr lang="en-IN" sz="2800" dirty="0" err="1">
                <a:solidFill>
                  <a:srgbClr val="FFC000"/>
                </a:solidFill>
              </a:rPr>
              <a:t>नदी</a:t>
            </a:r>
            <a:r>
              <a:rPr lang="en-IN" sz="2800" dirty="0">
                <a:solidFill>
                  <a:srgbClr val="FFC000"/>
                </a:solidFill>
              </a:rPr>
              <a:t> "</a:t>
            </a:r>
            <a:r>
              <a:rPr lang="en-IN" sz="2800" dirty="0" err="1">
                <a:solidFill>
                  <a:srgbClr val="FFC000"/>
                </a:solidFill>
              </a:rPr>
              <a:t>दक्षिण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  <a:r>
              <a:rPr lang="en-IN" sz="2800" dirty="0" err="1">
                <a:solidFill>
                  <a:srgbClr val="FFC000"/>
                </a:solidFill>
              </a:rPr>
              <a:t>का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  <a:r>
              <a:rPr lang="en-IN" sz="2800" dirty="0" err="1">
                <a:solidFill>
                  <a:srgbClr val="FFC000"/>
                </a:solidFill>
              </a:rPr>
              <a:t>गंगा</a:t>
            </a:r>
            <a:r>
              <a:rPr lang="en-IN" sz="2800" dirty="0">
                <a:solidFill>
                  <a:srgbClr val="FFC000"/>
                </a:solidFill>
              </a:rPr>
              <a:t>" </a:t>
            </a:r>
            <a:r>
              <a:rPr lang="en-IN" sz="2800" dirty="0" err="1">
                <a:solidFill>
                  <a:srgbClr val="FFC000"/>
                </a:solidFill>
              </a:rPr>
              <a:t>कहलाती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  <a:r>
              <a:rPr lang="en-IN" sz="2800" dirty="0" err="1">
                <a:solidFill>
                  <a:srgbClr val="FFC000"/>
                </a:solidFill>
              </a:rPr>
              <a:t>है</a:t>
            </a:r>
            <a:r>
              <a:rPr lang="en-IN" sz="2800" dirty="0">
                <a:solidFill>
                  <a:srgbClr val="FFC000"/>
                </a:solidFill>
              </a:rPr>
              <a:t>?
a) Godavari
b) Krishna
c) Cauvery
d) Yamuna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组合 2"/>
          <p:cNvGrpSpPr/>
          <p:nvPr/>
        </p:nvGrpSpPr>
        <p:grpSpPr>
          <a:xfrm>
            <a:off x="-355812" y="-4628987"/>
            <a:ext cx="12192000" cy="11486987"/>
            <a:chOff x="0" y="-4628987"/>
            <a:chExt cx="12192000" cy="11486987"/>
          </a:xfrm>
        </p:grpSpPr>
        <p:pic>
          <p:nvPicPr>
            <p:cNvPr id="209716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48879" name="矩形 5"/>
            <p:cNvSpPr/>
            <p:nvPr/>
          </p:nvSpPr>
          <p:spPr>
            <a:xfrm>
              <a:off x="2570356" y="-3779471"/>
              <a:ext cx="8239125" cy="1170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7200" b="1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Enter a headline</a:t>
              </a:r>
              <a:endParaRPr lang="zh-CN" altLang="en-US" sz="72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8880" name="矩形 7"/>
            <p:cNvSpPr/>
            <p:nvPr/>
          </p:nvSpPr>
          <p:spPr>
            <a:xfrm>
              <a:off x="2694181" y="-4194970"/>
              <a:ext cx="7991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2800" b="1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FOR STUDENTS</a:t>
              </a:r>
              <a:endParaRPr lang="zh-CN" altLang="zh-CN" sz="28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组合 1"/>
            <p:cNvGrpSpPr/>
            <p:nvPr/>
          </p:nvGrpSpPr>
          <p:grpSpPr>
            <a:xfrm>
              <a:off x="5668830" y="-4628987"/>
              <a:ext cx="1691130" cy="1434987"/>
              <a:chOff x="5668830" y="-4628987"/>
              <a:chExt cx="1691130" cy="1434987"/>
            </a:xfrm>
          </p:grpSpPr>
          <p:sp>
            <p:nvSpPr>
              <p:cNvPr id="1048881" name="六边形 6"/>
              <p:cNvSpPr/>
              <p:nvPr/>
            </p:nvSpPr>
            <p:spPr>
              <a:xfrm rot="5400000">
                <a:off x="5569865" y="-4530022"/>
                <a:ext cx="1434987" cy="1237056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882" name="矩形 6"/>
              <p:cNvSpPr/>
              <p:nvPr/>
            </p:nvSpPr>
            <p:spPr>
              <a:xfrm>
                <a:off x="6451812" y="-4610468"/>
                <a:ext cx="9081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spcAft>
                    <a:spcPts val="0"/>
                  </a:spcAft>
                </a:pPr>
                <a:r>
                  <a:rPr lang="en-US" altLang="zh-CN" sz="4800" b="1" dirty="0">
                    <a:solidFill>
                      <a:srgbClr val="244242"/>
                    </a:solidFill>
                    <a:latin typeface="Arial" panose="020B0604020202020204" pitchFamily="34" charset="0"/>
                    <a:ea typeface="站酷快乐体2016修订版" panose="02010600030101010101" pitchFamily="2" charset="-122"/>
                    <a:cs typeface="Arial" panose="020B0604020202020204" pitchFamily="34" charset="0"/>
                  </a:rPr>
                  <a:t>04</a:t>
                </a:r>
              </a:p>
            </p:txBody>
          </p:sp>
        </p:grpSp>
      </p:grpSp>
      <p:sp>
        <p:nvSpPr>
          <p:cNvPr id="1048883" name="TextBox 1048882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Godavri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1"/>
          <p:cNvGrpSpPr/>
          <p:nvPr/>
        </p:nvGrpSpPr>
        <p:grpSpPr>
          <a:xfrm>
            <a:off x="2149252" y="-6920955"/>
            <a:ext cx="9327726" cy="4554594"/>
            <a:chOff x="1654600" y="1130301"/>
            <a:chExt cx="9327726" cy="4554594"/>
          </a:xfrm>
        </p:grpSpPr>
        <p:sp>
          <p:nvSpPr>
            <p:cNvPr id="1048884" name="等腰三角形 36"/>
            <p:cNvSpPr/>
            <p:nvPr/>
          </p:nvSpPr>
          <p:spPr>
            <a:xfrm>
              <a:off x="5424665" y="2825959"/>
              <a:ext cx="1374647" cy="1201837"/>
            </a:xfrm>
            <a:custGeom>
              <a:avLst/>
              <a:gdLst>
                <a:gd name="connsiteX0" fmla="*/ 0 w 1944216"/>
                <a:gd name="connsiteY0" fmla="*/ 1676048 h 1676048"/>
                <a:gd name="connsiteX1" fmla="*/ 972108 w 1944216"/>
                <a:gd name="connsiteY1" fmla="*/ 0 h 1676048"/>
                <a:gd name="connsiteX2" fmla="*/ 1944216 w 1944216"/>
                <a:gd name="connsiteY2" fmla="*/ 1676048 h 1676048"/>
                <a:gd name="connsiteX3" fmla="*/ 0 w 1944216"/>
                <a:gd name="connsiteY3" fmla="*/ 1676048 h 1676048"/>
                <a:gd name="connsiteX0-1" fmla="*/ 1944216 w 2035656"/>
                <a:gd name="connsiteY0-2" fmla="*/ 1676048 h 1767488"/>
                <a:gd name="connsiteX1-3" fmla="*/ 0 w 2035656"/>
                <a:gd name="connsiteY1-4" fmla="*/ 1676048 h 1767488"/>
                <a:gd name="connsiteX2-5" fmla="*/ 972108 w 2035656"/>
                <a:gd name="connsiteY2-6" fmla="*/ 0 h 1767488"/>
                <a:gd name="connsiteX3-7" fmla="*/ 2035656 w 2035656"/>
                <a:gd name="connsiteY3-8" fmla="*/ 1767488 h 1767488"/>
                <a:gd name="connsiteX0-9" fmla="*/ 0 w 2035656"/>
                <a:gd name="connsiteY0-10" fmla="*/ 1676048 h 1767488"/>
                <a:gd name="connsiteX1-11" fmla="*/ 972108 w 2035656"/>
                <a:gd name="connsiteY1-12" fmla="*/ 0 h 1767488"/>
                <a:gd name="connsiteX2-13" fmla="*/ 2035656 w 2035656"/>
                <a:gd name="connsiteY2-14" fmla="*/ 1767488 h 1767488"/>
                <a:gd name="connsiteX0-15" fmla="*/ 0 w 2000932"/>
                <a:gd name="connsiteY0-16" fmla="*/ 1676048 h 1709614"/>
                <a:gd name="connsiteX1-17" fmla="*/ 972108 w 2000932"/>
                <a:gd name="connsiteY1-18" fmla="*/ 0 h 1709614"/>
                <a:gd name="connsiteX2-19" fmla="*/ 2000932 w 2000932"/>
                <a:gd name="connsiteY2-20" fmla="*/ 1709614 h 1709614"/>
                <a:gd name="connsiteX0-21" fmla="*/ 0 w 1966208"/>
                <a:gd name="connsiteY0-22" fmla="*/ 1676048 h 1676048"/>
                <a:gd name="connsiteX1-23" fmla="*/ 972108 w 1966208"/>
                <a:gd name="connsiteY1-24" fmla="*/ 0 h 1676048"/>
                <a:gd name="connsiteX2-25" fmla="*/ 1966208 w 1966208"/>
                <a:gd name="connsiteY2-26" fmla="*/ 1628591 h 1676048"/>
                <a:gd name="connsiteX0-27" fmla="*/ 0 w 2024082"/>
                <a:gd name="connsiteY0-28" fmla="*/ 1676048 h 1698039"/>
                <a:gd name="connsiteX1-29" fmla="*/ 972108 w 2024082"/>
                <a:gd name="connsiteY1-30" fmla="*/ 0 h 1698039"/>
                <a:gd name="connsiteX2-31" fmla="*/ 2024082 w 2024082"/>
                <a:gd name="connsiteY2-32" fmla="*/ 1698039 h 1698039"/>
                <a:gd name="connsiteX0-33" fmla="*/ 0 w 1942196"/>
                <a:gd name="connsiteY0-34" fmla="*/ 1676048 h 1698039"/>
                <a:gd name="connsiteX1-35" fmla="*/ 972108 w 1942196"/>
                <a:gd name="connsiteY1-36" fmla="*/ 0 h 1698039"/>
                <a:gd name="connsiteX2-37" fmla="*/ 1942196 w 1942196"/>
                <a:gd name="connsiteY2-38" fmla="*/ 1698039 h 1698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42196" h="1698039">
                  <a:moveTo>
                    <a:pt x="0" y="1676048"/>
                  </a:moveTo>
                  <a:lnTo>
                    <a:pt x="972108" y="0"/>
                  </a:lnTo>
                  <a:cubicBezTo>
                    <a:pt x="1296144" y="558683"/>
                    <a:pt x="1942196" y="1698039"/>
                    <a:pt x="1942196" y="1698039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048885" name="等腰三角形 36"/>
            <p:cNvSpPr/>
            <p:nvPr/>
          </p:nvSpPr>
          <p:spPr>
            <a:xfrm rot="7176392">
              <a:off x="6270705" y="4311797"/>
              <a:ext cx="1374647" cy="1201837"/>
            </a:xfrm>
            <a:custGeom>
              <a:avLst/>
              <a:gdLst>
                <a:gd name="connsiteX0" fmla="*/ 0 w 1944216"/>
                <a:gd name="connsiteY0" fmla="*/ 1676048 h 1676048"/>
                <a:gd name="connsiteX1" fmla="*/ 972108 w 1944216"/>
                <a:gd name="connsiteY1" fmla="*/ 0 h 1676048"/>
                <a:gd name="connsiteX2" fmla="*/ 1944216 w 1944216"/>
                <a:gd name="connsiteY2" fmla="*/ 1676048 h 1676048"/>
                <a:gd name="connsiteX3" fmla="*/ 0 w 1944216"/>
                <a:gd name="connsiteY3" fmla="*/ 1676048 h 1676048"/>
                <a:gd name="connsiteX0-1" fmla="*/ 1944216 w 2035656"/>
                <a:gd name="connsiteY0-2" fmla="*/ 1676048 h 1767488"/>
                <a:gd name="connsiteX1-3" fmla="*/ 0 w 2035656"/>
                <a:gd name="connsiteY1-4" fmla="*/ 1676048 h 1767488"/>
                <a:gd name="connsiteX2-5" fmla="*/ 972108 w 2035656"/>
                <a:gd name="connsiteY2-6" fmla="*/ 0 h 1767488"/>
                <a:gd name="connsiteX3-7" fmla="*/ 2035656 w 2035656"/>
                <a:gd name="connsiteY3-8" fmla="*/ 1767488 h 1767488"/>
                <a:gd name="connsiteX0-9" fmla="*/ 0 w 2035656"/>
                <a:gd name="connsiteY0-10" fmla="*/ 1676048 h 1767488"/>
                <a:gd name="connsiteX1-11" fmla="*/ 972108 w 2035656"/>
                <a:gd name="connsiteY1-12" fmla="*/ 0 h 1767488"/>
                <a:gd name="connsiteX2-13" fmla="*/ 2035656 w 2035656"/>
                <a:gd name="connsiteY2-14" fmla="*/ 1767488 h 1767488"/>
                <a:gd name="connsiteX0-15" fmla="*/ 0 w 2000932"/>
                <a:gd name="connsiteY0-16" fmla="*/ 1676048 h 1709614"/>
                <a:gd name="connsiteX1-17" fmla="*/ 972108 w 2000932"/>
                <a:gd name="connsiteY1-18" fmla="*/ 0 h 1709614"/>
                <a:gd name="connsiteX2-19" fmla="*/ 2000932 w 2000932"/>
                <a:gd name="connsiteY2-20" fmla="*/ 1709614 h 1709614"/>
                <a:gd name="connsiteX0-21" fmla="*/ 0 w 1966208"/>
                <a:gd name="connsiteY0-22" fmla="*/ 1676048 h 1676048"/>
                <a:gd name="connsiteX1-23" fmla="*/ 972108 w 1966208"/>
                <a:gd name="connsiteY1-24" fmla="*/ 0 h 1676048"/>
                <a:gd name="connsiteX2-25" fmla="*/ 1966208 w 1966208"/>
                <a:gd name="connsiteY2-26" fmla="*/ 1628591 h 1676048"/>
                <a:gd name="connsiteX0-27" fmla="*/ 0 w 2024082"/>
                <a:gd name="connsiteY0-28" fmla="*/ 1676048 h 1698039"/>
                <a:gd name="connsiteX1-29" fmla="*/ 972108 w 2024082"/>
                <a:gd name="connsiteY1-30" fmla="*/ 0 h 1698039"/>
                <a:gd name="connsiteX2-31" fmla="*/ 2024082 w 2024082"/>
                <a:gd name="connsiteY2-32" fmla="*/ 1698039 h 1698039"/>
                <a:gd name="connsiteX0-33" fmla="*/ 0 w 1942196"/>
                <a:gd name="connsiteY0-34" fmla="*/ 1676048 h 1698039"/>
                <a:gd name="connsiteX1-35" fmla="*/ 972108 w 1942196"/>
                <a:gd name="connsiteY1-36" fmla="*/ 0 h 1698039"/>
                <a:gd name="connsiteX2-37" fmla="*/ 1942196 w 1942196"/>
                <a:gd name="connsiteY2-38" fmla="*/ 1698039 h 1698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42196" h="1698039">
                  <a:moveTo>
                    <a:pt x="0" y="1676048"/>
                  </a:moveTo>
                  <a:lnTo>
                    <a:pt x="972108" y="0"/>
                  </a:lnTo>
                  <a:cubicBezTo>
                    <a:pt x="1296144" y="558683"/>
                    <a:pt x="1942196" y="1698039"/>
                    <a:pt x="1942196" y="1698039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048886" name="等腰三角形 36"/>
            <p:cNvSpPr/>
            <p:nvPr/>
          </p:nvSpPr>
          <p:spPr>
            <a:xfrm rot="14423608" flipH="1">
              <a:off x="4529088" y="4329535"/>
              <a:ext cx="1374647" cy="1201837"/>
            </a:xfrm>
            <a:custGeom>
              <a:avLst/>
              <a:gdLst>
                <a:gd name="connsiteX0" fmla="*/ 0 w 1944216"/>
                <a:gd name="connsiteY0" fmla="*/ 1676048 h 1676048"/>
                <a:gd name="connsiteX1" fmla="*/ 972108 w 1944216"/>
                <a:gd name="connsiteY1" fmla="*/ 0 h 1676048"/>
                <a:gd name="connsiteX2" fmla="*/ 1944216 w 1944216"/>
                <a:gd name="connsiteY2" fmla="*/ 1676048 h 1676048"/>
                <a:gd name="connsiteX3" fmla="*/ 0 w 1944216"/>
                <a:gd name="connsiteY3" fmla="*/ 1676048 h 1676048"/>
                <a:gd name="connsiteX0-1" fmla="*/ 1944216 w 2035656"/>
                <a:gd name="connsiteY0-2" fmla="*/ 1676048 h 1767488"/>
                <a:gd name="connsiteX1-3" fmla="*/ 0 w 2035656"/>
                <a:gd name="connsiteY1-4" fmla="*/ 1676048 h 1767488"/>
                <a:gd name="connsiteX2-5" fmla="*/ 972108 w 2035656"/>
                <a:gd name="connsiteY2-6" fmla="*/ 0 h 1767488"/>
                <a:gd name="connsiteX3-7" fmla="*/ 2035656 w 2035656"/>
                <a:gd name="connsiteY3-8" fmla="*/ 1767488 h 1767488"/>
                <a:gd name="connsiteX0-9" fmla="*/ 0 w 2035656"/>
                <a:gd name="connsiteY0-10" fmla="*/ 1676048 h 1767488"/>
                <a:gd name="connsiteX1-11" fmla="*/ 972108 w 2035656"/>
                <a:gd name="connsiteY1-12" fmla="*/ 0 h 1767488"/>
                <a:gd name="connsiteX2-13" fmla="*/ 2035656 w 2035656"/>
                <a:gd name="connsiteY2-14" fmla="*/ 1767488 h 1767488"/>
                <a:gd name="connsiteX0-15" fmla="*/ 0 w 2000932"/>
                <a:gd name="connsiteY0-16" fmla="*/ 1676048 h 1709614"/>
                <a:gd name="connsiteX1-17" fmla="*/ 972108 w 2000932"/>
                <a:gd name="connsiteY1-18" fmla="*/ 0 h 1709614"/>
                <a:gd name="connsiteX2-19" fmla="*/ 2000932 w 2000932"/>
                <a:gd name="connsiteY2-20" fmla="*/ 1709614 h 1709614"/>
                <a:gd name="connsiteX0-21" fmla="*/ 0 w 1966208"/>
                <a:gd name="connsiteY0-22" fmla="*/ 1676048 h 1676048"/>
                <a:gd name="connsiteX1-23" fmla="*/ 972108 w 1966208"/>
                <a:gd name="connsiteY1-24" fmla="*/ 0 h 1676048"/>
                <a:gd name="connsiteX2-25" fmla="*/ 1966208 w 1966208"/>
                <a:gd name="connsiteY2-26" fmla="*/ 1628591 h 1676048"/>
                <a:gd name="connsiteX0-27" fmla="*/ 0 w 2024082"/>
                <a:gd name="connsiteY0-28" fmla="*/ 1676048 h 1698039"/>
                <a:gd name="connsiteX1-29" fmla="*/ 972108 w 2024082"/>
                <a:gd name="connsiteY1-30" fmla="*/ 0 h 1698039"/>
                <a:gd name="connsiteX2-31" fmla="*/ 2024082 w 2024082"/>
                <a:gd name="connsiteY2-32" fmla="*/ 1698039 h 1698039"/>
                <a:gd name="connsiteX0-33" fmla="*/ 0 w 1942196"/>
                <a:gd name="connsiteY0-34" fmla="*/ 1676048 h 1698039"/>
                <a:gd name="connsiteX1-35" fmla="*/ 972108 w 1942196"/>
                <a:gd name="connsiteY1-36" fmla="*/ 0 h 1698039"/>
                <a:gd name="connsiteX2-37" fmla="*/ 1942196 w 1942196"/>
                <a:gd name="connsiteY2-38" fmla="*/ 1698039 h 1698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42196" h="1698039">
                  <a:moveTo>
                    <a:pt x="0" y="1676048"/>
                  </a:moveTo>
                  <a:lnTo>
                    <a:pt x="972108" y="0"/>
                  </a:lnTo>
                  <a:cubicBezTo>
                    <a:pt x="1296144" y="558683"/>
                    <a:pt x="1942196" y="1698039"/>
                    <a:pt x="1942196" y="1698039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headEnd type="triangle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grpSp>
          <p:nvGrpSpPr>
            <p:cNvPr id="204" name="组合 7"/>
            <p:cNvGrpSpPr/>
            <p:nvPr/>
          </p:nvGrpSpPr>
          <p:grpSpPr>
            <a:xfrm>
              <a:off x="1654600" y="4426109"/>
              <a:ext cx="2593551" cy="1258786"/>
              <a:chOff x="1446921" y="1785337"/>
              <a:chExt cx="2477094" cy="1258786"/>
            </a:xfrm>
          </p:grpSpPr>
          <p:sp>
            <p:nvSpPr>
              <p:cNvPr id="1048887" name="矩形 8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88" name="矩形 9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" name="组合 10"/>
            <p:cNvGrpSpPr/>
            <p:nvPr/>
          </p:nvGrpSpPr>
          <p:grpSpPr>
            <a:xfrm>
              <a:off x="8388775" y="4426109"/>
              <a:ext cx="2593551" cy="1258786"/>
              <a:chOff x="1446921" y="1785337"/>
              <a:chExt cx="2477094" cy="1258786"/>
            </a:xfrm>
          </p:grpSpPr>
          <p:sp>
            <p:nvSpPr>
              <p:cNvPr id="1048889" name="矩形 11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90" name="矩形 12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" name="组合 13"/>
            <p:cNvGrpSpPr/>
            <p:nvPr/>
          </p:nvGrpSpPr>
          <p:grpSpPr>
            <a:xfrm>
              <a:off x="4815212" y="1130301"/>
              <a:ext cx="2593551" cy="1258786"/>
              <a:chOff x="1446921" y="1785337"/>
              <a:chExt cx="2477094" cy="1258786"/>
            </a:xfrm>
          </p:grpSpPr>
          <p:sp>
            <p:nvSpPr>
              <p:cNvPr id="1048891" name="矩形 14"/>
              <p:cNvSpPr/>
              <p:nvPr/>
            </p:nvSpPr>
            <p:spPr>
              <a:xfrm>
                <a:off x="1446921" y="2324033"/>
                <a:ext cx="2477094" cy="72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text content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</a:p>
            </p:txBody>
          </p:sp>
          <p:sp>
            <p:nvSpPr>
              <p:cNvPr id="1048892" name="矩形 15"/>
              <p:cNvSpPr/>
              <p:nvPr/>
            </p:nvSpPr>
            <p:spPr>
              <a:xfrm>
                <a:off x="1636386" y="1785337"/>
                <a:ext cx="2098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8893" name="TextBox 1048892"/>
          <p:cNvSpPr txBox="1"/>
          <p:nvPr/>
        </p:nvSpPr>
        <p:spPr>
          <a:xfrm>
            <a:off x="1165954" y="1916430"/>
            <a:ext cx="9860092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Which treaty marked the end of the First World War?
Hindi Translation: पहले विश्व युद्ध का समापन किस संधि ने किया?
a) Treaty of Versailles
b) Treaty of Brest-Litovsk
c) Treaty of Trianon
d) Treaty of Sevres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组合 1"/>
          <p:cNvGrpSpPr/>
          <p:nvPr/>
        </p:nvGrpSpPr>
        <p:grpSpPr>
          <a:xfrm>
            <a:off x="0" y="-3554737"/>
            <a:ext cx="12192000" cy="10412737"/>
            <a:chOff x="0" y="-3554737"/>
            <a:chExt cx="12192000" cy="10412737"/>
          </a:xfrm>
        </p:grpSpPr>
        <p:pic>
          <p:nvPicPr>
            <p:cNvPr id="2097164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48894" name="矩形 5"/>
            <p:cNvSpPr/>
            <p:nvPr/>
          </p:nvSpPr>
          <p:spPr>
            <a:xfrm>
              <a:off x="2100262" y="-2887131"/>
              <a:ext cx="8239125" cy="1285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8000" b="1" dirty="0">
                  <a:solidFill>
                    <a:srgbClr val="FFFFFF"/>
                  </a:solid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THANK YOU</a:t>
              </a:r>
            </a:p>
          </p:txBody>
        </p:sp>
        <p:sp>
          <p:nvSpPr>
            <p:cNvPr id="1048895" name="矩形 7"/>
            <p:cNvSpPr/>
            <p:nvPr/>
          </p:nvSpPr>
          <p:spPr>
            <a:xfrm>
              <a:off x="2959118" y="-3554737"/>
              <a:ext cx="7991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FOR YOUR ATTENTION</a:t>
              </a:r>
              <a:endParaRPr lang="zh-CN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48896" name="TextBox 1048895"/>
          <p:cNvSpPr txBox="1"/>
          <p:nvPr/>
        </p:nvSpPr>
        <p:spPr>
          <a:xfrm>
            <a:off x="4095750" y="3039110"/>
            <a:ext cx="3999865" cy="13004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Treaty of Versailles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048908"/>
          <p:cNvSpPr>
            <a:spLocks noGrp="1"/>
          </p:cNvSpPr>
          <p:nvPr>
            <p:ph type="ctrTitle"/>
          </p:nvPr>
        </p:nvSpPr>
        <p:spPr>
          <a:xfrm>
            <a:off x="1524000" y="-4829502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10" name="Subtitle 1048909"/>
          <p:cNvSpPr>
            <a:spLocks noGrp="1"/>
          </p:cNvSpPr>
          <p:nvPr>
            <p:ph type="subTitle" idx="1"/>
          </p:nvPr>
        </p:nvSpPr>
        <p:spPr>
          <a:xfrm>
            <a:off x="1524000" y="-3269783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11" name="TextBox 1048910"/>
          <p:cNvSpPr txBox="1"/>
          <p:nvPr/>
        </p:nvSpPr>
        <p:spPr>
          <a:xfrm>
            <a:off x="3810000" y="1078230"/>
            <a:ext cx="4572000" cy="48320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CB00"/>
                </a:solidFill>
              </a:rPr>
              <a:t>If a triangle has angles in the ratio 3:4:5, what type of triangle is it?
Hindi Translation: </a:t>
            </a:r>
            <a:r>
              <a:rPr lang="en-IN" sz="2800" dirty="0" err="1">
                <a:solidFill>
                  <a:srgbClr val="FFCB00"/>
                </a:solidFill>
              </a:rPr>
              <a:t>यदि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एक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त्रिभुज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के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कोणों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का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अनुपात</a:t>
            </a:r>
            <a:r>
              <a:rPr lang="en-IN" sz="2800" dirty="0">
                <a:solidFill>
                  <a:srgbClr val="FFCB00"/>
                </a:solidFill>
              </a:rPr>
              <a:t> 3:4:5 </a:t>
            </a:r>
            <a:r>
              <a:rPr lang="en-IN" sz="2800" dirty="0" err="1">
                <a:solidFill>
                  <a:srgbClr val="FFCB00"/>
                </a:solidFill>
              </a:rPr>
              <a:t>है</a:t>
            </a:r>
            <a:r>
              <a:rPr lang="en-IN" sz="2800" dirty="0">
                <a:solidFill>
                  <a:srgbClr val="FFCB00"/>
                </a:solidFill>
              </a:rPr>
              <a:t>, </a:t>
            </a:r>
            <a:r>
              <a:rPr lang="en-IN" sz="2800" dirty="0" err="1">
                <a:solidFill>
                  <a:srgbClr val="FFCB00"/>
                </a:solidFill>
              </a:rPr>
              <a:t>तो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यह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किस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प्रकार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का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त्रिभुज</a:t>
            </a:r>
            <a:r>
              <a:rPr lang="en-IN" sz="2800" dirty="0">
                <a:solidFill>
                  <a:srgbClr val="FFCB00"/>
                </a:solidFill>
              </a:rPr>
              <a:t> </a:t>
            </a:r>
            <a:r>
              <a:rPr lang="en-IN" sz="2800" dirty="0" err="1">
                <a:solidFill>
                  <a:srgbClr val="FFCB00"/>
                </a:solidFill>
              </a:rPr>
              <a:t>है</a:t>
            </a:r>
            <a:r>
              <a:rPr lang="en-IN" sz="2800" dirty="0">
                <a:solidFill>
                  <a:srgbClr val="FFCB00"/>
                </a:solidFill>
              </a:rPr>
              <a:t>?
a) Equilateral
b) Right-angled 
c) Isosceles 
d) None of these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048911"/>
          <p:cNvSpPr>
            <a:spLocks noGrp="1"/>
          </p:cNvSpPr>
          <p:nvPr>
            <p:ph type="title"/>
          </p:nvPr>
        </p:nvSpPr>
        <p:spPr>
          <a:xfrm>
            <a:off x="1022241" y="-3786925"/>
            <a:ext cx="10515600" cy="1325563"/>
          </a:xfrm>
        </p:spPr>
        <p:txBody>
          <a:bodyPr/>
          <a:lstStyle/>
          <a:p>
            <a:endParaRPr lang="en-IN"/>
          </a:p>
        </p:txBody>
      </p:sp>
      <p:sp>
        <p:nvSpPr>
          <p:cNvPr id="1048913" name="Content Placeholder 10489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Right angled</a:t>
            </a:r>
            <a:endParaRPr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Title 1048949"/>
          <p:cNvSpPr>
            <a:spLocks noGrp="1"/>
          </p:cNvSpPr>
          <p:nvPr>
            <p:ph type="ctrTitle"/>
          </p:nvPr>
        </p:nvSpPr>
        <p:spPr>
          <a:xfrm>
            <a:off x="617061" y="-3812537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51" name="Subtitle 1048950"/>
          <p:cNvSpPr>
            <a:spLocks noGrp="1"/>
          </p:cNvSpPr>
          <p:nvPr>
            <p:ph type="subTitle" idx="1"/>
          </p:nvPr>
        </p:nvSpPr>
        <p:spPr>
          <a:xfrm>
            <a:off x="1973062" y="-2618737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52" name="TextBox 1048951"/>
          <p:cNvSpPr txBox="1"/>
          <p:nvPr/>
        </p:nvSpPr>
        <p:spPr>
          <a:xfrm>
            <a:off x="2604574" y="1729221"/>
            <a:ext cx="6850825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is the current Secretary-General of the United Nations?
- Hindi Translation: संयुक्त राष्ट्र के वर्तमान महासचिव कौन है?
- a) Ban Ki-moon
- b) António Guterres
- c) Kofi Annan
- d) Ban Ki-moon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Title 1048952"/>
          <p:cNvSpPr>
            <a:spLocks noGrp="1"/>
          </p:cNvSpPr>
          <p:nvPr>
            <p:ph type="ctrTitle"/>
          </p:nvPr>
        </p:nvSpPr>
        <p:spPr>
          <a:xfrm>
            <a:off x="1523999" y="-3449748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54" name="Subtitle 1048953"/>
          <p:cNvSpPr>
            <a:spLocks noGrp="1"/>
          </p:cNvSpPr>
          <p:nvPr>
            <p:ph type="subTitle" idx="1"/>
          </p:nvPr>
        </p:nvSpPr>
        <p:spPr>
          <a:xfrm>
            <a:off x="1523999" y="-3281455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55" name="TextBox 1048954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2A5E3"/>
                </a:solidFill>
              </a:rPr>
              <a:t>Antonio Guetteres </a:t>
            </a:r>
            <a:endParaRPr lang="en-IN" sz="2800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Title 1048955"/>
          <p:cNvSpPr>
            <a:spLocks noGrp="1"/>
          </p:cNvSpPr>
          <p:nvPr>
            <p:ph type="ctrTitle"/>
          </p:nvPr>
        </p:nvSpPr>
        <p:spPr>
          <a:xfrm>
            <a:off x="1523999" y="-4642707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57" name="Subtitle 1048956"/>
          <p:cNvSpPr>
            <a:spLocks noGrp="1"/>
          </p:cNvSpPr>
          <p:nvPr>
            <p:ph type="subTitle" idx="1"/>
          </p:nvPr>
        </p:nvSpPr>
        <p:spPr>
          <a:xfrm>
            <a:off x="1523999" y="-2854840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58" name="TextBox 1048957"/>
          <p:cNvSpPr txBox="1"/>
          <p:nvPr/>
        </p:nvSpPr>
        <p:spPr>
          <a:xfrm>
            <a:off x="2308225" y="751840"/>
            <a:ext cx="7508240" cy="572960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IN" sz="2800" dirty="0">
                <a:solidFill>
                  <a:srgbClr val="00B050"/>
                </a:solidFill>
              </a:rPr>
              <a:t>In which year was the Paris Agreement on climate change adopted?
Hindi Translation: </a:t>
            </a:r>
            <a:r>
              <a:rPr lang="en-IN" sz="2800" dirty="0" err="1">
                <a:solidFill>
                  <a:srgbClr val="00B050"/>
                </a:solidFill>
              </a:rPr>
              <a:t>पेरिस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समझौते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पर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जलवायु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परिवर्तन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कब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अधिसूचित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किया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गया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err="1">
                <a:solidFill>
                  <a:srgbClr val="00B050"/>
                </a:solidFill>
              </a:rPr>
              <a:t>था</a:t>
            </a:r>
            <a:r>
              <a:rPr lang="en-IN" sz="2800" dirty="0">
                <a:solidFill>
                  <a:srgbClr val="00B050"/>
                </a:solidFill>
              </a:rPr>
              <a:t>?
a) 2014
b) 2015
c) 2016
d) 2017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Title 1048958"/>
          <p:cNvSpPr>
            <a:spLocks noGrp="1"/>
          </p:cNvSpPr>
          <p:nvPr>
            <p:ph type="ctrTitle"/>
          </p:nvPr>
        </p:nvSpPr>
        <p:spPr>
          <a:xfrm>
            <a:off x="1524000" y="-3672941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60" name="Subtitle 1048959"/>
          <p:cNvSpPr>
            <a:spLocks noGrp="1"/>
          </p:cNvSpPr>
          <p:nvPr>
            <p:ph type="subTitle" idx="1"/>
          </p:nvPr>
        </p:nvSpPr>
        <p:spPr>
          <a:xfrm>
            <a:off x="1524000" y="-3915613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61" name="TextBox 1048960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2015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2" name="Title 10492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Ming </a:t>
            </a:r>
            <a:endParaRPr lang="en-IN"/>
          </a:p>
        </p:txBody>
      </p:sp>
      <p:sp>
        <p:nvSpPr>
          <p:cNvPr id="1049263" name="Subtitle 1049262"/>
          <p:cNvSpPr>
            <a:spLocks noGrp="1"/>
          </p:cNvSpPr>
          <p:nvPr>
            <p:ph type="subTitle" idx="1"/>
          </p:nvPr>
        </p:nvSpPr>
        <p:spPr>
          <a:xfrm>
            <a:off x="1524000" y="-3444047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Title 1048967"/>
          <p:cNvSpPr>
            <a:spLocks noGrp="1"/>
          </p:cNvSpPr>
          <p:nvPr>
            <p:ph type="ctrTitle"/>
          </p:nvPr>
        </p:nvSpPr>
        <p:spPr>
          <a:xfrm>
            <a:off x="1228298" y="-4412104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69" name="Subtitle 1048968"/>
          <p:cNvSpPr>
            <a:spLocks noGrp="1"/>
          </p:cNvSpPr>
          <p:nvPr>
            <p:ph type="subTitle" idx="1"/>
          </p:nvPr>
        </p:nvSpPr>
        <p:spPr>
          <a:xfrm>
            <a:off x="1753605" y="-3218304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70" name="TextBox 1048969"/>
          <p:cNvSpPr txBox="1"/>
          <p:nvPr/>
        </p:nvSpPr>
        <p:spPr>
          <a:xfrm>
            <a:off x="1228298" y="1257960"/>
            <a:ext cx="8658961" cy="3863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is the current Chief Justice of the Supreme Court of the United States?
Hindi Translation: संयुक्त राज्यों के सर्वोच्च न्यायालय के वर्तमान मुख्य न्यायाधीश कौन है?
a) John G. Roberts Jr.
b) Sonia Sotomayor
c) Clarence Thomas
d) Amy Coney Barrett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Title 1048970"/>
          <p:cNvSpPr>
            <a:spLocks noGrp="1"/>
          </p:cNvSpPr>
          <p:nvPr>
            <p:ph type="ctrTitle"/>
          </p:nvPr>
        </p:nvSpPr>
        <p:spPr>
          <a:xfrm>
            <a:off x="1524000" y="-3051548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72" name="Subtitle 1048971"/>
          <p:cNvSpPr>
            <a:spLocks noGrp="1"/>
          </p:cNvSpPr>
          <p:nvPr>
            <p:ph type="subTitle" idx="1"/>
          </p:nvPr>
        </p:nvSpPr>
        <p:spPr>
          <a:xfrm>
            <a:off x="1524000" y="-2854840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73" name="TextBox 1048972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J G RobertS JR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Title 1048991"/>
          <p:cNvSpPr>
            <a:spLocks noGrp="1"/>
          </p:cNvSpPr>
          <p:nvPr>
            <p:ph type="ctrTitle"/>
          </p:nvPr>
        </p:nvSpPr>
        <p:spPr>
          <a:xfrm>
            <a:off x="1523999" y="-2844005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93" name="Subtitle 1048992"/>
          <p:cNvSpPr>
            <a:spLocks noGrp="1"/>
          </p:cNvSpPr>
          <p:nvPr>
            <p:ph type="subTitle" idx="1"/>
          </p:nvPr>
        </p:nvSpPr>
        <p:spPr>
          <a:xfrm>
            <a:off x="1523999" y="-2681886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94" name="TextBox 1048993"/>
          <p:cNvSpPr txBox="1"/>
          <p:nvPr/>
        </p:nvSpPr>
        <p:spPr>
          <a:xfrm>
            <a:off x="3810000" y="3251200"/>
            <a:ext cx="4572000" cy="27622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Inventor of the World Wide Web:</a:t>
            </a:r>
          </a:p>
          <a:p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Title 1048994"/>
          <p:cNvSpPr>
            <a:spLocks noGrp="1"/>
          </p:cNvSpPr>
          <p:nvPr>
            <p:ph type="ctrTitle"/>
          </p:nvPr>
        </p:nvSpPr>
        <p:spPr>
          <a:xfrm>
            <a:off x="2006170" y="-3708766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96" name="Subtitle 1048995"/>
          <p:cNvSpPr>
            <a:spLocks noGrp="1"/>
          </p:cNvSpPr>
          <p:nvPr>
            <p:ph type="subTitle" idx="1"/>
          </p:nvPr>
        </p:nvSpPr>
        <p:spPr>
          <a:xfrm>
            <a:off x="1786605" y="-3342847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997" name="TextBox 1048996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CFECC"/>
                </a:solidFill>
              </a:rPr>
              <a:t>Tim Lee</a:t>
            </a:r>
            <a:endParaRPr lang="en-IN" sz="2800">
              <a:solidFill>
                <a:srgbClr val="CCFE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Title 1048997"/>
          <p:cNvSpPr>
            <a:spLocks noGrp="1"/>
          </p:cNvSpPr>
          <p:nvPr>
            <p:ph type="ctrTitle"/>
          </p:nvPr>
        </p:nvSpPr>
        <p:spPr>
          <a:xfrm>
            <a:off x="1822487" y="-4070689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8999" name="Subtitle 1048998"/>
          <p:cNvSpPr>
            <a:spLocks noGrp="1"/>
          </p:cNvSpPr>
          <p:nvPr>
            <p:ph type="subTitle" idx="1"/>
          </p:nvPr>
        </p:nvSpPr>
        <p:spPr>
          <a:xfrm>
            <a:off x="1822486" y="-3523586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00" name="TextBox 1048999"/>
          <p:cNvSpPr txBox="1"/>
          <p:nvPr/>
        </p:nvSpPr>
        <p:spPr>
          <a:xfrm>
            <a:off x="3810000" y="2144305"/>
            <a:ext cx="4572000" cy="181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Director of the Movie "Inception":
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Title 1049000"/>
          <p:cNvSpPr>
            <a:spLocks noGrp="1"/>
          </p:cNvSpPr>
          <p:nvPr>
            <p:ph type="ctrTitle"/>
          </p:nvPr>
        </p:nvSpPr>
        <p:spPr>
          <a:xfrm>
            <a:off x="1661763" y="-3443572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02" name="Subtitle 1049001"/>
          <p:cNvSpPr>
            <a:spLocks noGrp="1"/>
          </p:cNvSpPr>
          <p:nvPr>
            <p:ph type="subTitle" idx="1"/>
          </p:nvPr>
        </p:nvSpPr>
        <p:spPr>
          <a:xfrm>
            <a:off x="1914328" y="-2711734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03" name="TextBox 1049002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Christopher Nolan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Title 1049003"/>
          <p:cNvSpPr>
            <a:spLocks noGrp="1"/>
          </p:cNvSpPr>
          <p:nvPr>
            <p:ph type="ctrTitle"/>
          </p:nvPr>
        </p:nvSpPr>
        <p:spPr>
          <a:xfrm>
            <a:off x="1868407" y="-4475683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05" name="Subtitle 1049004"/>
          <p:cNvSpPr>
            <a:spLocks noGrp="1"/>
          </p:cNvSpPr>
          <p:nvPr>
            <p:ph type="subTitle" idx="1"/>
          </p:nvPr>
        </p:nvSpPr>
        <p:spPr>
          <a:xfrm>
            <a:off x="1868406" y="-4109764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06" name="TextBox 1049005"/>
          <p:cNvSpPr txBox="1"/>
          <p:nvPr/>
        </p:nvSpPr>
        <p:spPr>
          <a:xfrm>
            <a:off x="3809998" y="3180327"/>
            <a:ext cx="4572000" cy="176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FFFF"/>
                </a:solidFill>
              </a:rPr>
              <a:t>Author of the Book "To Kill a Mockingbird":
Hindi Translation: "</a:t>
            </a:r>
            <a:r>
              <a:rPr lang="en-IN" sz="2800" dirty="0" err="1">
                <a:solidFill>
                  <a:srgbClr val="FFFFFF"/>
                </a:solidFill>
              </a:rPr>
              <a:t>टू</a:t>
            </a:r>
            <a:r>
              <a:rPr lang="en-IN" sz="2800" dirty="0">
                <a:solidFill>
                  <a:srgbClr val="FFFFFF"/>
                </a:solidFill>
              </a:rPr>
              <a:t> </a:t>
            </a:r>
            <a:r>
              <a:rPr lang="en-IN" sz="2800" dirty="0" err="1">
                <a:solidFill>
                  <a:srgbClr val="FFFFFF"/>
                </a:solidFill>
              </a:rPr>
              <a:t>किल</a:t>
            </a:r>
            <a:r>
              <a:rPr lang="en-IN" sz="2800" dirty="0">
                <a:solidFill>
                  <a:srgbClr val="FFFFFF"/>
                </a:solidFill>
              </a:rPr>
              <a:t> ए </a:t>
            </a:r>
            <a:r>
              <a:rPr lang="en-IN" sz="2800" dirty="0" err="1">
                <a:solidFill>
                  <a:srgbClr val="FFFFFF"/>
                </a:solidFill>
              </a:rPr>
              <a:t>मॉकिंगबर्ड</a:t>
            </a:r>
            <a:r>
              <a:rPr lang="en-IN" sz="2800" dirty="0">
                <a:solidFill>
                  <a:srgbClr val="FFFFFF"/>
                </a:solidFill>
              </a:rPr>
              <a:t>" </a:t>
            </a:r>
            <a:r>
              <a:rPr lang="en-IN" sz="2800" dirty="0" err="1">
                <a:solidFill>
                  <a:srgbClr val="FFFFFF"/>
                </a:solidFill>
              </a:rPr>
              <a:t>की</a:t>
            </a:r>
            <a:r>
              <a:rPr lang="en-IN" sz="2800" dirty="0">
                <a:solidFill>
                  <a:srgbClr val="FFFFFF"/>
                </a:solidFill>
              </a:rPr>
              <a:t> </a:t>
            </a:r>
            <a:r>
              <a:rPr lang="en-IN" sz="2800" dirty="0" err="1">
                <a:solidFill>
                  <a:srgbClr val="FFFFFF"/>
                </a:solidFill>
              </a:rPr>
              <a:t>रचनाकार</a:t>
            </a:r>
            <a:r>
              <a:rPr lang="en-IN" sz="2800" dirty="0"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Title 1049007"/>
          <p:cNvSpPr>
            <a:spLocks noGrp="1"/>
          </p:cNvSpPr>
          <p:nvPr>
            <p:ph type="ctrTitle"/>
          </p:nvPr>
        </p:nvSpPr>
        <p:spPr>
          <a:xfrm>
            <a:off x="1524000" y="-3270620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09" name="Subtitle 1049008"/>
          <p:cNvSpPr>
            <a:spLocks noGrp="1"/>
          </p:cNvSpPr>
          <p:nvPr>
            <p:ph type="subTitle" idx="1"/>
          </p:nvPr>
        </p:nvSpPr>
        <p:spPr>
          <a:xfrm>
            <a:off x="1524000" y="-2904701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10" name="TextBox 1049009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Harper Lee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Title 1049010"/>
          <p:cNvSpPr>
            <a:spLocks noGrp="1"/>
          </p:cNvSpPr>
          <p:nvPr>
            <p:ph type="ctrTitle"/>
          </p:nvPr>
        </p:nvSpPr>
        <p:spPr>
          <a:xfrm>
            <a:off x="1678622" y="-4490116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12" name="Subtitle 1049011"/>
          <p:cNvSpPr>
            <a:spLocks noGrp="1"/>
          </p:cNvSpPr>
          <p:nvPr>
            <p:ph type="subTitle" idx="1"/>
          </p:nvPr>
        </p:nvSpPr>
        <p:spPr>
          <a:xfrm>
            <a:off x="2166894" y="-3296316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13" name="TextBox 1049012"/>
          <p:cNvSpPr txBox="1"/>
          <p:nvPr/>
        </p:nvSpPr>
        <p:spPr>
          <a:xfrm>
            <a:off x="3810000" y="3251200"/>
            <a:ext cx="4462938" cy="2606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Element with the Highest Electronegativity:
Hindi Translation: सबसे अधिक इलेक्ट्रोनेगेटिविटी वाला तत्व?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Title 1049013"/>
          <p:cNvSpPr>
            <a:spLocks noGrp="1"/>
          </p:cNvSpPr>
          <p:nvPr>
            <p:ph type="ctrTitle"/>
          </p:nvPr>
        </p:nvSpPr>
        <p:spPr>
          <a:xfrm>
            <a:off x="1380579" y="-3968111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15" name="Subtitle 1049014"/>
          <p:cNvSpPr>
            <a:spLocks noGrp="1"/>
          </p:cNvSpPr>
          <p:nvPr>
            <p:ph type="subTitle" idx="1"/>
          </p:nvPr>
        </p:nvSpPr>
        <p:spPr>
          <a:xfrm>
            <a:off x="1729034" y="-3765719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16" name="TextBox 1049015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Florine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3"/>
          <p:cNvSpPr/>
          <p:nvPr/>
        </p:nvSpPr>
        <p:spPr>
          <a:xfrm>
            <a:off x="3110845" y="1365902"/>
            <a:ext cx="6105475" cy="35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endParaRPr/>
          </a:p>
        </p:txBody>
      </p:sp>
      <p:grpSp>
        <p:nvGrpSpPr>
          <p:cNvPr id="123" name="组合 10"/>
          <p:cNvGrpSpPr/>
          <p:nvPr/>
        </p:nvGrpSpPr>
        <p:grpSpPr>
          <a:xfrm>
            <a:off x="7368443" y="-3730302"/>
            <a:ext cx="1976031" cy="1698637"/>
            <a:chOff x="1258093" y="3835399"/>
            <a:chExt cx="1976031" cy="1698637"/>
          </a:xfrm>
        </p:grpSpPr>
        <p:sp>
          <p:nvSpPr>
            <p:cNvPr id="1048610" name="Freeform 40219"/>
            <p:cNvSpPr/>
            <p:nvPr/>
          </p:nvSpPr>
          <p:spPr bwMode="auto">
            <a:xfrm>
              <a:off x="1927742" y="3835399"/>
              <a:ext cx="636735" cy="686345"/>
            </a:xfrm>
            <a:custGeom>
              <a:avLst/>
              <a:gdLst>
                <a:gd name="T0" fmla="*/ 1038 w 1038"/>
                <a:gd name="T1" fmla="*/ 519 h 1118"/>
                <a:gd name="T2" fmla="*/ 519 w 1038"/>
                <a:gd name="T3" fmla="*/ 0 h 1118"/>
                <a:gd name="T4" fmla="*/ 0 w 1038"/>
                <a:gd name="T5" fmla="*/ 519 h 1118"/>
                <a:gd name="T6" fmla="*/ 284 w 1038"/>
                <a:gd name="T7" fmla="*/ 982 h 1118"/>
                <a:gd name="T8" fmla="*/ 284 w 1038"/>
                <a:gd name="T9" fmla="*/ 982 h 1118"/>
                <a:gd name="T10" fmla="*/ 519 w 1038"/>
                <a:gd name="T11" fmla="*/ 1118 h 1118"/>
                <a:gd name="T12" fmla="*/ 754 w 1038"/>
                <a:gd name="T13" fmla="*/ 982 h 1118"/>
                <a:gd name="T14" fmla="*/ 754 w 1038"/>
                <a:gd name="T15" fmla="*/ 982 h 1118"/>
                <a:gd name="T16" fmla="*/ 1038 w 1038"/>
                <a:gd name="T17" fmla="*/ 5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1118">
                  <a:moveTo>
                    <a:pt x="1038" y="519"/>
                  </a:moveTo>
                  <a:cubicBezTo>
                    <a:pt x="1038" y="233"/>
                    <a:pt x="806" y="0"/>
                    <a:pt x="519" y="0"/>
                  </a:cubicBezTo>
                  <a:cubicBezTo>
                    <a:pt x="232" y="0"/>
                    <a:pt x="0" y="233"/>
                    <a:pt x="0" y="519"/>
                  </a:cubicBezTo>
                  <a:cubicBezTo>
                    <a:pt x="0" y="721"/>
                    <a:pt x="116" y="896"/>
                    <a:pt x="284" y="982"/>
                  </a:cubicBezTo>
                  <a:cubicBezTo>
                    <a:pt x="284" y="982"/>
                    <a:pt x="284" y="982"/>
                    <a:pt x="284" y="982"/>
                  </a:cubicBezTo>
                  <a:cubicBezTo>
                    <a:pt x="519" y="1118"/>
                    <a:pt x="519" y="1118"/>
                    <a:pt x="519" y="1118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922" y="896"/>
                    <a:pt x="1038" y="721"/>
                    <a:pt x="1038" y="519"/>
                  </a:cubicBezTo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" name="组合 6"/>
            <p:cNvGrpSpPr/>
            <p:nvPr/>
          </p:nvGrpSpPr>
          <p:grpSpPr>
            <a:xfrm>
              <a:off x="1258093" y="3899425"/>
              <a:ext cx="1976031" cy="1634611"/>
              <a:chOff x="1263579" y="3454655"/>
              <a:chExt cx="1976031" cy="1634611"/>
            </a:xfrm>
          </p:grpSpPr>
          <p:sp>
            <p:nvSpPr>
              <p:cNvPr id="1048611" name="矩形: 圆角 25"/>
              <p:cNvSpPr/>
              <p:nvPr/>
            </p:nvSpPr>
            <p:spPr>
              <a:xfrm>
                <a:off x="1952082" y="3454655"/>
                <a:ext cx="588086" cy="5394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rgbClr val="2442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612" name="矩形 8"/>
              <p:cNvSpPr/>
              <p:nvPr/>
            </p:nvSpPr>
            <p:spPr>
              <a:xfrm>
                <a:off x="1263579" y="4464427"/>
                <a:ext cx="1976031" cy="624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endParaRPr/>
              </a:p>
            </p:txBody>
          </p:sp>
          <p:sp>
            <p:nvSpPr>
              <p:cNvPr id="1048613" name="矩形 9"/>
              <p:cNvSpPr/>
              <p:nvPr/>
            </p:nvSpPr>
            <p:spPr>
              <a:xfrm>
                <a:off x="1267993" y="4095095"/>
                <a:ext cx="309881" cy="35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5" name="组合 11"/>
          <p:cNvGrpSpPr/>
          <p:nvPr/>
        </p:nvGrpSpPr>
        <p:grpSpPr>
          <a:xfrm>
            <a:off x="7205306" y="-4667995"/>
            <a:ext cx="1976031" cy="2003438"/>
            <a:chOff x="1258093" y="3835399"/>
            <a:chExt cx="1976031" cy="2003438"/>
          </a:xfrm>
        </p:grpSpPr>
        <p:sp>
          <p:nvSpPr>
            <p:cNvPr id="1048614" name="Freeform 40219"/>
            <p:cNvSpPr/>
            <p:nvPr/>
          </p:nvSpPr>
          <p:spPr bwMode="auto">
            <a:xfrm>
              <a:off x="1927742" y="3835399"/>
              <a:ext cx="636735" cy="686345"/>
            </a:xfrm>
            <a:custGeom>
              <a:avLst/>
              <a:gdLst>
                <a:gd name="T0" fmla="*/ 1038 w 1038"/>
                <a:gd name="T1" fmla="*/ 519 h 1118"/>
                <a:gd name="T2" fmla="*/ 519 w 1038"/>
                <a:gd name="T3" fmla="*/ 0 h 1118"/>
                <a:gd name="T4" fmla="*/ 0 w 1038"/>
                <a:gd name="T5" fmla="*/ 519 h 1118"/>
                <a:gd name="T6" fmla="*/ 284 w 1038"/>
                <a:gd name="T7" fmla="*/ 982 h 1118"/>
                <a:gd name="T8" fmla="*/ 284 w 1038"/>
                <a:gd name="T9" fmla="*/ 982 h 1118"/>
                <a:gd name="T10" fmla="*/ 519 w 1038"/>
                <a:gd name="T11" fmla="*/ 1118 h 1118"/>
                <a:gd name="T12" fmla="*/ 754 w 1038"/>
                <a:gd name="T13" fmla="*/ 982 h 1118"/>
                <a:gd name="T14" fmla="*/ 754 w 1038"/>
                <a:gd name="T15" fmla="*/ 982 h 1118"/>
                <a:gd name="T16" fmla="*/ 1038 w 1038"/>
                <a:gd name="T17" fmla="*/ 5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1118">
                  <a:moveTo>
                    <a:pt x="1038" y="519"/>
                  </a:moveTo>
                  <a:cubicBezTo>
                    <a:pt x="1038" y="233"/>
                    <a:pt x="806" y="0"/>
                    <a:pt x="519" y="0"/>
                  </a:cubicBezTo>
                  <a:cubicBezTo>
                    <a:pt x="232" y="0"/>
                    <a:pt x="0" y="233"/>
                    <a:pt x="0" y="519"/>
                  </a:cubicBezTo>
                  <a:cubicBezTo>
                    <a:pt x="0" y="721"/>
                    <a:pt x="116" y="896"/>
                    <a:pt x="284" y="982"/>
                  </a:cubicBezTo>
                  <a:cubicBezTo>
                    <a:pt x="284" y="982"/>
                    <a:pt x="284" y="982"/>
                    <a:pt x="284" y="982"/>
                  </a:cubicBezTo>
                  <a:cubicBezTo>
                    <a:pt x="519" y="1118"/>
                    <a:pt x="519" y="1118"/>
                    <a:pt x="519" y="1118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922" y="896"/>
                    <a:pt x="1038" y="721"/>
                    <a:pt x="1038" y="519"/>
                  </a:cubicBezTo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6" name="组合 13"/>
            <p:cNvGrpSpPr/>
            <p:nvPr/>
          </p:nvGrpSpPr>
          <p:grpSpPr>
            <a:xfrm>
              <a:off x="1258093" y="3899425"/>
              <a:ext cx="1976031" cy="1939412"/>
              <a:chOff x="1263579" y="3454655"/>
              <a:chExt cx="1976031" cy="1939412"/>
            </a:xfrm>
          </p:grpSpPr>
          <p:sp>
            <p:nvSpPr>
              <p:cNvPr id="1048615" name="矩形: 圆角 25"/>
              <p:cNvSpPr/>
              <p:nvPr/>
            </p:nvSpPr>
            <p:spPr>
              <a:xfrm>
                <a:off x="1952082" y="3454655"/>
                <a:ext cx="588086" cy="5394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2442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zh-CN" altLang="en-US" sz="2400" b="1" dirty="0">
                  <a:solidFill>
                    <a:srgbClr val="2442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616" name="矩形 15"/>
              <p:cNvSpPr/>
              <p:nvPr/>
            </p:nvSpPr>
            <p:spPr>
              <a:xfrm>
                <a:off x="1263579" y="4464427"/>
                <a:ext cx="1976031" cy="92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</a:p>
            </p:txBody>
          </p:sp>
          <p:sp>
            <p:nvSpPr>
              <p:cNvPr id="1048617" name="矩形 16"/>
              <p:cNvSpPr/>
              <p:nvPr/>
            </p:nvSpPr>
            <p:spPr>
              <a:xfrm>
                <a:off x="1267993" y="4095095"/>
                <a:ext cx="1808480" cy="35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a headline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7" name="组合 17"/>
          <p:cNvGrpSpPr/>
          <p:nvPr/>
        </p:nvGrpSpPr>
        <p:grpSpPr>
          <a:xfrm>
            <a:off x="8193322" y="-5597635"/>
            <a:ext cx="1976031" cy="2003438"/>
            <a:chOff x="1258093" y="3835399"/>
            <a:chExt cx="1976031" cy="2003438"/>
          </a:xfrm>
        </p:grpSpPr>
        <p:sp>
          <p:nvSpPr>
            <p:cNvPr id="1048618" name="Freeform 40219"/>
            <p:cNvSpPr/>
            <p:nvPr/>
          </p:nvSpPr>
          <p:spPr bwMode="auto">
            <a:xfrm>
              <a:off x="1927742" y="3835399"/>
              <a:ext cx="636735" cy="686345"/>
            </a:xfrm>
            <a:custGeom>
              <a:avLst/>
              <a:gdLst>
                <a:gd name="T0" fmla="*/ 1038 w 1038"/>
                <a:gd name="T1" fmla="*/ 519 h 1118"/>
                <a:gd name="T2" fmla="*/ 519 w 1038"/>
                <a:gd name="T3" fmla="*/ 0 h 1118"/>
                <a:gd name="T4" fmla="*/ 0 w 1038"/>
                <a:gd name="T5" fmla="*/ 519 h 1118"/>
                <a:gd name="T6" fmla="*/ 284 w 1038"/>
                <a:gd name="T7" fmla="*/ 982 h 1118"/>
                <a:gd name="T8" fmla="*/ 284 w 1038"/>
                <a:gd name="T9" fmla="*/ 982 h 1118"/>
                <a:gd name="T10" fmla="*/ 519 w 1038"/>
                <a:gd name="T11" fmla="*/ 1118 h 1118"/>
                <a:gd name="T12" fmla="*/ 754 w 1038"/>
                <a:gd name="T13" fmla="*/ 982 h 1118"/>
                <a:gd name="T14" fmla="*/ 754 w 1038"/>
                <a:gd name="T15" fmla="*/ 982 h 1118"/>
                <a:gd name="T16" fmla="*/ 1038 w 1038"/>
                <a:gd name="T17" fmla="*/ 5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1118">
                  <a:moveTo>
                    <a:pt x="1038" y="519"/>
                  </a:moveTo>
                  <a:cubicBezTo>
                    <a:pt x="1038" y="233"/>
                    <a:pt x="806" y="0"/>
                    <a:pt x="519" y="0"/>
                  </a:cubicBezTo>
                  <a:cubicBezTo>
                    <a:pt x="232" y="0"/>
                    <a:pt x="0" y="233"/>
                    <a:pt x="0" y="519"/>
                  </a:cubicBezTo>
                  <a:cubicBezTo>
                    <a:pt x="0" y="721"/>
                    <a:pt x="116" y="896"/>
                    <a:pt x="284" y="982"/>
                  </a:cubicBezTo>
                  <a:cubicBezTo>
                    <a:pt x="284" y="982"/>
                    <a:pt x="284" y="982"/>
                    <a:pt x="284" y="982"/>
                  </a:cubicBezTo>
                  <a:cubicBezTo>
                    <a:pt x="519" y="1118"/>
                    <a:pt x="519" y="1118"/>
                    <a:pt x="519" y="1118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922" y="896"/>
                    <a:pt x="1038" y="721"/>
                    <a:pt x="1038" y="519"/>
                  </a:cubicBezTo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8" name="组合 19"/>
            <p:cNvGrpSpPr/>
            <p:nvPr/>
          </p:nvGrpSpPr>
          <p:grpSpPr>
            <a:xfrm>
              <a:off x="1258093" y="3899425"/>
              <a:ext cx="1976031" cy="1939412"/>
              <a:chOff x="1263579" y="3454655"/>
              <a:chExt cx="1976031" cy="1939412"/>
            </a:xfrm>
          </p:grpSpPr>
          <p:sp>
            <p:nvSpPr>
              <p:cNvPr id="1048619" name="矩形: 圆角 25"/>
              <p:cNvSpPr/>
              <p:nvPr/>
            </p:nvSpPr>
            <p:spPr>
              <a:xfrm>
                <a:off x="1952082" y="3454655"/>
                <a:ext cx="588086" cy="5394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2442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zh-CN" altLang="en-US" sz="2400" b="1" dirty="0">
                  <a:solidFill>
                    <a:srgbClr val="2442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620" name="矩形 21"/>
              <p:cNvSpPr/>
              <p:nvPr/>
            </p:nvSpPr>
            <p:spPr>
              <a:xfrm>
                <a:off x="1263579" y="4464427"/>
                <a:ext cx="1976031" cy="92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</a:p>
            </p:txBody>
          </p:sp>
          <p:sp>
            <p:nvSpPr>
              <p:cNvPr id="1048621" name="矩形 22"/>
              <p:cNvSpPr/>
              <p:nvPr/>
            </p:nvSpPr>
            <p:spPr>
              <a:xfrm>
                <a:off x="1267993" y="4095095"/>
                <a:ext cx="1808480" cy="35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a headline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9" name="组合 23"/>
          <p:cNvGrpSpPr/>
          <p:nvPr/>
        </p:nvGrpSpPr>
        <p:grpSpPr>
          <a:xfrm>
            <a:off x="8674827" y="-4983369"/>
            <a:ext cx="1976031" cy="2003438"/>
            <a:chOff x="1258093" y="3835399"/>
            <a:chExt cx="1976031" cy="2003438"/>
          </a:xfrm>
        </p:grpSpPr>
        <p:sp>
          <p:nvSpPr>
            <p:cNvPr id="1048622" name="Freeform 40219"/>
            <p:cNvSpPr/>
            <p:nvPr/>
          </p:nvSpPr>
          <p:spPr bwMode="auto">
            <a:xfrm>
              <a:off x="1927742" y="3835399"/>
              <a:ext cx="636735" cy="686345"/>
            </a:xfrm>
            <a:custGeom>
              <a:avLst/>
              <a:gdLst>
                <a:gd name="T0" fmla="*/ 1038 w 1038"/>
                <a:gd name="T1" fmla="*/ 519 h 1118"/>
                <a:gd name="T2" fmla="*/ 519 w 1038"/>
                <a:gd name="T3" fmla="*/ 0 h 1118"/>
                <a:gd name="T4" fmla="*/ 0 w 1038"/>
                <a:gd name="T5" fmla="*/ 519 h 1118"/>
                <a:gd name="T6" fmla="*/ 284 w 1038"/>
                <a:gd name="T7" fmla="*/ 982 h 1118"/>
                <a:gd name="T8" fmla="*/ 284 w 1038"/>
                <a:gd name="T9" fmla="*/ 982 h 1118"/>
                <a:gd name="T10" fmla="*/ 519 w 1038"/>
                <a:gd name="T11" fmla="*/ 1118 h 1118"/>
                <a:gd name="T12" fmla="*/ 754 w 1038"/>
                <a:gd name="T13" fmla="*/ 982 h 1118"/>
                <a:gd name="T14" fmla="*/ 754 w 1038"/>
                <a:gd name="T15" fmla="*/ 982 h 1118"/>
                <a:gd name="T16" fmla="*/ 1038 w 1038"/>
                <a:gd name="T17" fmla="*/ 5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1118">
                  <a:moveTo>
                    <a:pt x="1038" y="519"/>
                  </a:moveTo>
                  <a:cubicBezTo>
                    <a:pt x="1038" y="233"/>
                    <a:pt x="806" y="0"/>
                    <a:pt x="519" y="0"/>
                  </a:cubicBezTo>
                  <a:cubicBezTo>
                    <a:pt x="232" y="0"/>
                    <a:pt x="0" y="233"/>
                    <a:pt x="0" y="519"/>
                  </a:cubicBezTo>
                  <a:cubicBezTo>
                    <a:pt x="0" y="721"/>
                    <a:pt x="116" y="896"/>
                    <a:pt x="284" y="982"/>
                  </a:cubicBezTo>
                  <a:cubicBezTo>
                    <a:pt x="284" y="982"/>
                    <a:pt x="284" y="982"/>
                    <a:pt x="284" y="982"/>
                  </a:cubicBezTo>
                  <a:cubicBezTo>
                    <a:pt x="519" y="1118"/>
                    <a:pt x="519" y="1118"/>
                    <a:pt x="519" y="1118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922" y="896"/>
                    <a:pt x="1038" y="721"/>
                    <a:pt x="1038" y="519"/>
                  </a:cubicBezTo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0" name="组合 25"/>
            <p:cNvGrpSpPr/>
            <p:nvPr/>
          </p:nvGrpSpPr>
          <p:grpSpPr>
            <a:xfrm>
              <a:off x="1258093" y="3899425"/>
              <a:ext cx="1976031" cy="1939412"/>
              <a:chOff x="1263579" y="3454655"/>
              <a:chExt cx="1976031" cy="1939412"/>
            </a:xfrm>
          </p:grpSpPr>
          <p:sp>
            <p:nvSpPr>
              <p:cNvPr id="1048623" name="矩形: 圆角 25"/>
              <p:cNvSpPr/>
              <p:nvPr/>
            </p:nvSpPr>
            <p:spPr>
              <a:xfrm>
                <a:off x="1952082" y="3454655"/>
                <a:ext cx="588086" cy="5394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2442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zh-CN" altLang="en-US" sz="2400" b="1" dirty="0">
                  <a:solidFill>
                    <a:srgbClr val="2442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624" name="矩形 27"/>
              <p:cNvSpPr/>
              <p:nvPr/>
            </p:nvSpPr>
            <p:spPr>
              <a:xfrm>
                <a:off x="1263579" y="4464427"/>
                <a:ext cx="1976031" cy="92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Click here to add content of the text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</a:p>
            </p:txBody>
          </p:sp>
          <p:sp>
            <p:nvSpPr>
              <p:cNvPr id="1048625" name="矩形 28"/>
              <p:cNvSpPr/>
              <p:nvPr/>
            </p:nvSpPr>
            <p:spPr>
              <a:xfrm>
                <a:off x="1267993" y="4095095"/>
                <a:ext cx="1808480" cy="35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 a headline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8626" name="TextBox 1048625"/>
          <p:cNvSpPr txBox="1"/>
          <p:nvPr/>
        </p:nvSpPr>
        <p:spPr>
          <a:xfrm>
            <a:off x="615928" y="1724042"/>
            <a:ext cx="11198142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Who wrote "The Prince" during the Renaissance?
Hindi: नैतिकता के दौरान "द प्रिंस" किसने लिखा था?</a:t>
            </a:r>
          </a:p>
          <a:p>
            <a:r>
              <a:rPr lang="en-US" sz="2800">
                <a:solidFill>
                  <a:srgbClr val="FFFFFF"/>
                </a:solidFill>
              </a:rPr>
              <a:t>A) nicolo </a:t>
            </a:r>
            <a:r>
              <a:rPr lang="en-US" altLang="en-US" sz="2800">
                <a:solidFill>
                  <a:srgbClr val="FFFFFF"/>
                </a:solidFill>
              </a:rPr>
              <a:t>Machiavelli</a:t>
            </a:r>
            <a:endParaRPr lang="en-IN" sz="2800">
              <a:solidFill>
                <a:srgbClr val="FFFFFF"/>
              </a:solidFill>
            </a:endParaRPr>
          </a:p>
          <a:p>
            <a:r>
              <a:rPr lang="en-US" altLang="en-US" sz="2800">
                <a:solidFill>
                  <a:srgbClr val="FFFFFF"/>
                </a:solidFill>
              </a:rPr>
              <a:t>B) Adam green </a:t>
            </a:r>
            <a:endParaRPr lang="en-IN" sz="2800">
              <a:solidFill>
                <a:srgbClr val="FFFFFF"/>
              </a:solidFill>
            </a:endParaRPr>
          </a:p>
          <a:p>
            <a:r>
              <a:rPr lang="en-US" altLang="en-US" sz="2800">
                <a:solidFill>
                  <a:srgbClr val="FFFFFF"/>
                </a:solidFill>
              </a:rPr>
              <a:t>Cjhon Green </a:t>
            </a:r>
            <a:endParaRPr lang="en-IN" sz="2800">
              <a:solidFill>
                <a:srgbClr val="FFFFFF"/>
              </a:solidFill>
            </a:endParaRPr>
          </a:p>
          <a:p>
            <a:r>
              <a:rPr lang="en-US" altLang="en-US" sz="2800">
                <a:solidFill>
                  <a:srgbClr val="FFFFFF"/>
                </a:solidFill>
              </a:rPr>
              <a:t>D) Fred Green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Title 1049016"/>
          <p:cNvSpPr>
            <a:spLocks noGrp="1"/>
          </p:cNvSpPr>
          <p:nvPr>
            <p:ph type="ctrTitle"/>
          </p:nvPr>
        </p:nvSpPr>
        <p:spPr>
          <a:xfrm>
            <a:off x="1524000" y="-4201783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18" name="Subtitle 1049017"/>
          <p:cNvSpPr>
            <a:spLocks noGrp="1"/>
          </p:cNvSpPr>
          <p:nvPr>
            <p:ph type="subTitle" idx="1"/>
          </p:nvPr>
        </p:nvSpPr>
        <p:spPr>
          <a:xfrm>
            <a:off x="1845447" y="-3661948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19" name="TextBox 1049018"/>
          <p:cNvSpPr txBox="1"/>
          <p:nvPr/>
        </p:nvSpPr>
        <p:spPr>
          <a:xfrm>
            <a:off x="2645229" y="3251200"/>
            <a:ext cx="573677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D66565"/>
                </a:solidFill>
              </a:rPr>
              <a:t>Noble Gas with the Lowest Boiling Point:
Hindi Translation: </a:t>
            </a:r>
            <a:r>
              <a:rPr lang="en-IN" sz="2800" dirty="0" err="1">
                <a:solidFill>
                  <a:srgbClr val="D66565"/>
                </a:solidFill>
              </a:rPr>
              <a:t>सबसे</a:t>
            </a:r>
            <a:r>
              <a:rPr lang="en-IN" sz="2800" dirty="0">
                <a:solidFill>
                  <a:srgbClr val="D66565"/>
                </a:solidFill>
              </a:rPr>
              <a:t> </a:t>
            </a:r>
            <a:r>
              <a:rPr lang="en-IN" sz="2800" dirty="0" err="1">
                <a:solidFill>
                  <a:srgbClr val="D66565"/>
                </a:solidFill>
              </a:rPr>
              <a:t>कम</a:t>
            </a:r>
            <a:r>
              <a:rPr lang="en-IN" sz="2800" dirty="0">
                <a:solidFill>
                  <a:srgbClr val="D66565"/>
                </a:solidFill>
              </a:rPr>
              <a:t> </a:t>
            </a:r>
            <a:r>
              <a:rPr lang="en-IN" sz="2800" dirty="0" err="1">
                <a:solidFill>
                  <a:srgbClr val="D66565"/>
                </a:solidFill>
              </a:rPr>
              <a:t>उबालने</a:t>
            </a:r>
            <a:r>
              <a:rPr lang="en-IN" sz="2800" dirty="0">
                <a:solidFill>
                  <a:srgbClr val="D66565"/>
                </a:solidFill>
              </a:rPr>
              <a:t> </a:t>
            </a:r>
            <a:r>
              <a:rPr lang="en-IN" sz="2800" dirty="0" err="1">
                <a:solidFill>
                  <a:srgbClr val="D66565"/>
                </a:solidFill>
              </a:rPr>
              <a:t>वाला</a:t>
            </a:r>
            <a:r>
              <a:rPr lang="en-IN" sz="2800" dirty="0">
                <a:solidFill>
                  <a:srgbClr val="D66565"/>
                </a:solidFill>
              </a:rPr>
              <a:t> </a:t>
            </a:r>
            <a:r>
              <a:rPr lang="en-IN" sz="2800" dirty="0" err="1">
                <a:solidFill>
                  <a:srgbClr val="D66565"/>
                </a:solidFill>
              </a:rPr>
              <a:t>नोबल</a:t>
            </a:r>
            <a:r>
              <a:rPr lang="en-IN" sz="2800" dirty="0">
                <a:solidFill>
                  <a:srgbClr val="D66565"/>
                </a:solidFill>
              </a:rPr>
              <a:t> </a:t>
            </a:r>
            <a:r>
              <a:rPr lang="en-IN" sz="2800" dirty="0" err="1">
                <a:solidFill>
                  <a:srgbClr val="D66565"/>
                </a:solidFill>
              </a:rPr>
              <a:t>गैस</a:t>
            </a:r>
            <a:r>
              <a:rPr lang="en-IN" sz="2800" dirty="0">
                <a:solidFill>
                  <a:srgbClr val="D66565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Title 10490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Helium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21" name="Subtitle 1049020"/>
          <p:cNvSpPr>
            <a:spLocks noGrp="1"/>
          </p:cNvSpPr>
          <p:nvPr>
            <p:ph type="subTitle" idx="1"/>
          </p:nvPr>
        </p:nvSpPr>
        <p:spPr>
          <a:xfrm>
            <a:off x="1191072" y="-493026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Title 1049021"/>
          <p:cNvSpPr>
            <a:spLocks noGrp="1"/>
          </p:cNvSpPr>
          <p:nvPr>
            <p:ph type="ctrTitle"/>
          </p:nvPr>
        </p:nvSpPr>
        <p:spPr>
          <a:xfrm>
            <a:off x="1788043" y="903514"/>
            <a:ext cx="8155347" cy="3817111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Known Element with the Highest Atomic Number:</a:t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Hindi Translation: </a:t>
            </a:r>
            <a:r>
              <a:rPr lang="en-IN" dirty="0" err="1">
                <a:solidFill>
                  <a:srgbClr val="FF0000"/>
                </a:solidFill>
              </a:rPr>
              <a:t>सबसे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अधिक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परमाणु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संख्या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वाला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तत्व</a:t>
            </a:r>
            <a:r>
              <a:rPr lang="en-IN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9023" name="Subtitle 1049022"/>
          <p:cNvSpPr>
            <a:spLocks noGrp="1"/>
          </p:cNvSpPr>
          <p:nvPr>
            <p:ph type="subTitle" idx="1"/>
          </p:nvPr>
        </p:nvSpPr>
        <p:spPr>
          <a:xfrm>
            <a:off x="2168686" y="-337189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Title 10490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Oganesson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049025" name="Subtitle 1049024"/>
          <p:cNvSpPr>
            <a:spLocks noGrp="1"/>
          </p:cNvSpPr>
          <p:nvPr>
            <p:ph type="subTitle" idx="1"/>
          </p:nvPr>
        </p:nvSpPr>
        <p:spPr>
          <a:xfrm>
            <a:off x="2086532" y="-375419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Title 1049025"/>
          <p:cNvSpPr>
            <a:spLocks noGrp="1"/>
          </p:cNvSpPr>
          <p:nvPr>
            <p:ph type="ctrTitle"/>
          </p:nvPr>
        </p:nvSpPr>
        <p:spPr>
          <a:xfrm>
            <a:off x="1684724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IN">
                <a:solidFill>
                  <a:srgbClr val="FFFFFF"/>
                </a:solidFill>
              </a:rPr>
              <a:t>Capital City Where the Hollywood Sign Is Located: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Hindi Translation: हॉलीवुड साइन स्थित राजधानी शहर?</a:t>
            </a:r>
            <a:br>
              <a:rPr lang="en-IN">
                <a:solidFill>
                  <a:srgbClr val="FFFFFF"/>
                </a:solidFill>
              </a:rPr>
            </a:b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27" name="Subtitle 1049026"/>
          <p:cNvSpPr>
            <a:spLocks noGrp="1"/>
          </p:cNvSpPr>
          <p:nvPr>
            <p:ph type="subTitle" idx="1"/>
          </p:nvPr>
        </p:nvSpPr>
        <p:spPr>
          <a:xfrm>
            <a:off x="1684724" y="-4780373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Title 10490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Los Angeles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29" name="Subtitle 1049028"/>
          <p:cNvSpPr>
            <a:spLocks noGrp="1"/>
          </p:cNvSpPr>
          <p:nvPr>
            <p:ph type="subTitle" idx="1"/>
          </p:nvPr>
        </p:nvSpPr>
        <p:spPr>
          <a:xfrm>
            <a:off x="1523999" y="-258425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0" name="Title 1049029"/>
          <p:cNvSpPr>
            <a:spLocks noGrp="1"/>
          </p:cNvSpPr>
          <p:nvPr>
            <p:ph type="ctrTitle"/>
          </p:nvPr>
        </p:nvSpPr>
        <p:spPr>
          <a:xfrm>
            <a:off x="1524000" y="3111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IN">
                <a:solidFill>
                  <a:srgbClr val="FFFFFF"/>
                </a:solidFill>
              </a:rPr>
              <a:t>Actress Known for Playing Hermione Granger in the "Harry Potter" Series: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Hindi Translation: "हैरी पॉटर" श्रृंगार में हर्माइनी ग्रेंजर का किरदार निभाने वाली अभिनेत्री?</a:t>
            </a:r>
          </a:p>
        </p:txBody>
      </p:sp>
      <p:sp>
        <p:nvSpPr>
          <p:cNvPr id="1049031" name="Subtitle 1049030"/>
          <p:cNvSpPr>
            <a:spLocks noGrp="1"/>
          </p:cNvSpPr>
          <p:nvPr>
            <p:ph type="subTitle" idx="1"/>
          </p:nvPr>
        </p:nvSpPr>
        <p:spPr>
          <a:xfrm>
            <a:off x="1524000" y="-2428225"/>
            <a:ext cx="9144000" cy="1655762"/>
          </a:xfrm>
        </p:spPr>
        <p:txBody>
          <a:bodyPr/>
          <a:lstStyle/>
          <a:p>
            <a:endParaRPr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Title 10490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Emma Watson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33" name="Subtitle 1049032"/>
          <p:cNvSpPr>
            <a:spLocks noGrp="1"/>
          </p:cNvSpPr>
          <p:nvPr>
            <p:ph type="subTitle" idx="1"/>
          </p:nvPr>
        </p:nvSpPr>
        <p:spPr>
          <a:xfrm>
            <a:off x="1524000" y="-3622346"/>
            <a:ext cx="9144000" cy="1655762"/>
          </a:xfrm>
        </p:spPr>
        <p:txBody>
          <a:bodyPr/>
          <a:lstStyle/>
          <a:p>
            <a:endParaRPr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Title 1049033"/>
          <p:cNvSpPr>
            <a:spLocks noGrp="1"/>
          </p:cNvSpPr>
          <p:nvPr>
            <p:ph type="ctrTitle"/>
          </p:nvPr>
        </p:nvSpPr>
        <p:spPr>
          <a:xfrm>
            <a:off x="1678168" y="29829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IN">
                <a:solidFill>
                  <a:srgbClr val="FFFFFF"/>
                </a:solidFill>
              </a:rPr>
              <a:t>Director of the Film "The Shawshank Redemption":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Hindi Translation: "द शॉशैंक रिडेम्प्शन" फिल्म के निर्देशक?</a:t>
            </a:r>
          </a:p>
        </p:txBody>
      </p:sp>
      <p:sp>
        <p:nvSpPr>
          <p:cNvPr id="1049035" name="Subtitle 1049034"/>
          <p:cNvSpPr>
            <a:spLocks noGrp="1"/>
          </p:cNvSpPr>
          <p:nvPr>
            <p:ph type="subTitle" idx="1"/>
          </p:nvPr>
        </p:nvSpPr>
        <p:spPr>
          <a:xfrm>
            <a:off x="1382046" y="-456709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Title 1049035"/>
          <p:cNvSpPr>
            <a:spLocks noGrp="1"/>
          </p:cNvSpPr>
          <p:nvPr>
            <p:ph type="ctrTitle"/>
          </p:nvPr>
        </p:nvSpPr>
        <p:spPr>
          <a:xfrm>
            <a:off x="1328834" y="2731205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Frank Darabont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37" name="Subtitle 1049036"/>
          <p:cNvSpPr>
            <a:spLocks noGrp="1"/>
          </p:cNvSpPr>
          <p:nvPr>
            <p:ph type="subTitle" idx="1"/>
          </p:nvPr>
        </p:nvSpPr>
        <p:spPr>
          <a:xfrm>
            <a:off x="1328835" y="-361006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4" name="Title 104926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Nicolo Machiavelli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265" name="Subtitle 1049264"/>
          <p:cNvSpPr>
            <a:spLocks noGrp="1"/>
          </p:cNvSpPr>
          <p:nvPr>
            <p:ph type="subTitle" idx="1"/>
          </p:nvPr>
        </p:nvSpPr>
        <p:spPr>
          <a:xfrm>
            <a:off x="1524000" y="-165576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Title 1049037"/>
          <p:cNvSpPr>
            <a:spLocks noGrp="1"/>
          </p:cNvSpPr>
          <p:nvPr>
            <p:ph type="ctrTitle"/>
          </p:nvPr>
        </p:nvSpPr>
        <p:spPr>
          <a:xfrm>
            <a:off x="605843" y="-3377472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39" name="Subtitle 1049038"/>
          <p:cNvSpPr>
            <a:spLocks noGrp="1"/>
          </p:cNvSpPr>
          <p:nvPr>
            <p:ph type="subTitle" idx="1"/>
          </p:nvPr>
        </p:nvSpPr>
        <p:spPr>
          <a:xfrm>
            <a:off x="2163659" y="-4205353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40" name="TextBox 1049039"/>
          <p:cNvSpPr txBox="1"/>
          <p:nvPr/>
        </p:nvSpPr>
        <p:spPr>
          <a:xfrm>
            <a:off x="1351432" y="1706879"/>
            <a:ext cx="9956227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If 5x - 3 = 22, what is the value of x?
Hindi Translation: यदि 5x - 3 = 22, तो x का मूल्य क्या है?
a) 5
b) 4
c) 6
d) 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Title 1049040"/>
          <p:cNvSpPr>
            <a:spLocks noGrp="1"/>
          </p:cNvSpPr>
          <p:nvPr>
            <p:ph type="ctrTitle"/>
          </p:nvPr>
        </p:nvSpPr>
        <p:spPr>
          <a:xfrm>
            <a:off x="2810636" y="-5805870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42" name="Subtitle 1049041"/>
          <p:cNvSpPr>
            <a:spLocks noGrp="1"/>
          </p:cNvSpPr>
          <p:nvPr>
            <p:ph type="subTitle" idx="1"/>
          </p:nvPr>
        </p:nvSpPr>
        <p:spPr>
          <a:xfrm>
            <a:off x="3048000" y="-4612070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43" name="TextBox 1049042"/>
          <p:cNvSpPr txBox="1"/>
          <p:nvPr/>
        </p:nvSpPr>
        <p:spPr>
          <a:xfrm>
            <a:off x="4096000" y="3219450"/>
            <a:ext cx="4000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X= 5</a:t>
            </a:r>
            <a:endParaRPr lang="en-IN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Title 1049043"/>
          <p:cNvSpPr>
            <a:spLocks noGrp="1"/>
          </p:cNvSpPr>
          <p:nvPr>
            <p:ph type="ctrTitle"/>
          </p:nvPr>
        </p:nvSpPr>
        <p:spPr>
          <a:xfrm>
            <a:off x="638592" y="-4907356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45" name="Subtitle 1049044"/>
          <p:cNvSpPr>
            <a:spLocks noGrp="1"/>
          </p:cNvSpPr>
          <p:nvPr>
            <p:ph type="subTitle" idx="1"/>
          </p:nvPr>
        </p:nvSpPr>
        <p:spPr>
          <a:xfrm>
            <a:off x="1352203" y="-4907356"/>
            <a:ext cx="9144000" cy="1655762"/>
          </a:xfrm>
        </p:spPr>
        <p:txBody>
          <a:bodyPr/>
          <a:lstStyle/>
          <a:p>
            <a:endParaRPr lang="en-IN"/>
          </a:p>
        </p:txBody>
      </p:sp>
      <p:pic>
        <p:nvPicPr>
          <p:cNvPr id="2097165" name="Picture 2097164"/>
          <p:cNvPicPr/>
          <p:nvPr/>
        </p:nvPicPr>
        <p:blipFill>
          <a:blip r:embed="rId2"/>
          <a:stretch>
            <a:fillRect/>
          </a:stretch>
        </p:blipFill>
        <p:spPr>
          <a:xfrm rot="21597818">
            <a:off x="135611" y="3827"/>
            <a:ext cx="12054237" cy="67823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Title 1049045"/>
          <p:cNvSpPr>
            <a:spLocks noGrp="1"/>
          </p:cNvSpPr>
          <p:nvPr>
            <p:ph type="ctrTitle"/>
          </p:nvPr>
        </p:nvSpPr>
        <p:spPr>
          <a:xfrm>
            <a:off x="1891368" y="-4631177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47" name="Subtitle 1049046"/>
          <p:cNvSpPr>
            <a:spLocks noGrp="1"/>
          </p:cNvSpPr>
          <p:nvPr>
            <p:ph type="subTitle" idx="1"/>
          </p:nvPr>
        </p:nvSpPr>
        <p:spPr>
          <a:xfrm>
            <a:off x="2235775" y="-3754191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48" name="TextBox 1049047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A- Jon Fosse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Title 10490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50" name="Subtitle 104904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6" name="Picture 2097165"/>
          <p:cNvPicPr/>
          <p:nvPr/>
        </p:nvPicPr>
        <p:blipFill>
          <a:blip r:embed="rId2"/>
          <a:srcRect l="2544" t="28965" r="-1842" b="42616"/>
          <a:stretch>
            <a:fillRect/>
          </a:stretch>
        </p:blipFill>
        <p:spPr>
          <a:xfrm rot="21572482">
            <a:off x="34217" y="-1167776"/>
            <a:ext cx="13294150" cy="860270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1" name="Title 1049050"/>
          <p:cNvSpPr>
            <a:spLocks noGrp="1"/>
          </p:cNvSpPr>
          <p:nvPr>
            <p:ph type="ctrTitle"/>
          </p:nvPr>
        </p:nvSpPr>
        <p:spPr>
          <a:xfrm>
            <a:off x="2398881" y="-11729449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52" name="Subtitle 1049051"/>
          <p:cNvSpPr>
            <a:spLocks noGrp="1"/>
          </p:cNvSpPr>
          <p:nvPr>
            <p:ph type="subTitle" idx="1"/>
          </p:nvPr>
        </p:nvSpPr>
        <p:spPr>
          <a:xfrm>
            <a:off x="2398881" y="-10535649"/>
            <a:ext cx="9144000" cy="1655762"/>
          </a:xfrm>
        </p:spPr>
        <p:txBody>
          <a:bodyPr/>
          <a:lstStyle/>
          <a:p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53" name="TextBox 1049052"/>
          <p:cNvSpPr txBox="1"/>
          <p:nvPr/>
        </p:nvSpPr>
        <p:spPr>
          <a:xfrm>
            <a:off x="6096000" y="-7185997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9054" name="TextBox 1049053"/>
          <p:cNvSpPr txBox="1"/>
          <p:nvPr/>
        </p:nvSpPr>
        <p:spPr>
          <a:xfrm flipH="1">
            <a:off x="2398881" y="16291289"/>
            <a:ext cx="7840741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9055" name="TextBox 1049054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China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6" name="Title 1049055"/>
          <p:cNvSpPr>
            <a:spLocks noGrp="1"/>
          </p:cNvSpPr>
          <p:nvPr>
            <p:ph type="ctrTitle"/>
          </p:nvPr>
        </p:nvSpPr>
        <p:spPr>
          <a:xfrm>
            <a:off x="1194049" y="-7515704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57" name="Subtitle 1049056"/>
          <p:cNvSpPr>
            <a:spLocks noGrp="1"/>
          </p:cNvSpPr>
          <p:nvPr>
            <p:ph type="subTitle" idx="1"/>
          </p:nvPr>
        </p:nvSpPr>
        <p:spPr>
          <a:xfrm>
            <a:off x="1524000" y="-6683756"/>
            <a:ext cx="9144000" cy="11941556"/>
          </a:xfrm>
        </p:spPr>
        <p:txBody>
          <a:bodyPr/>
          <a:lstStyle/>
          <a:p>
            <a:endParaRPr lang="en-IN"/>
          </a:p>
        </p:txBody>
      </p:sp>
      <p:pic>
        <p:nvPicPr>
          <p:cNvPr id="2097167" name="Picture 2097166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708" y="0"/>
            <a:ext cx="131313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Title 104905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Jammu and Kashmir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59" name="Subtitle 1049058"/>
          <p:cNvSpPr>
            <a:spLocks noGrp="1"/>
          </p:cNvSpPr>
          <p:nvPr>
            <p:ph type="subTitle" idx="1"/>
          </p:nvPr>
        </p:nvSpPr>
        <p:spPr>
          <a:xfrm>
            <a:off x="825658" y="-477092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Title 104905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61" name="Subtitle 104906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8" name="Picture 2097167"/>
          <p:cNvPicPr/>
          <p:nvPr/>
        </p:nvPicPr>
        <p:blipFill>
          <a:blip r:embed="rId2"/>
          <a:stretch>
            <a:fillRect/>
          </a:stretch>
        </p:blipFill>
        <p:spPr>
          <a:xfrm>
            <a:off x="197403" y="0"/>
            <a:ext cx="122284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Title 10490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Jammu and Kashmir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63" name="Subtitle 1049062"/>
          <p:cNvSpPr>
            <a:spLocks noGrp="1"/>
          </p:cNvSpPr>
          <p:nvPr>
            <p:ph type="subTitle" idx="1"/>
          </p:nvPr>
        </p:nvSpPr>
        <p:spPr>
          <a:xfrm>
            <a:off x="3048000" y="1020762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2"/>
          <p:cNvGrpSpPr/>
          <p:nvPr/>
        </p:nvGrpSpPr>
        <p:grpSpPr>
          <a:xfrm>
            <a:off x="2451511" y="-7756305"/>
            <a:ext cx="12192000" cy="6858000"/>
            <a:chOff x="0" y="0"/>
            <a:chExt cx="12192000" cy="6858000"/>
          </a:xfrm>
        </p:grpSpPr>
        <p:pic>
          <p:nvPicPr>
            <p:cNvPr id="209715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48627" name="矩形 5"/>
            <p:cNvSpPr/>
            <p:nvPr/>
          </p:nvSpPr>
          <p:spPr>
            <a:xfrm>
              <a:off x="1976437" y="3044735"/>
              <a:ext cx="8239125" cy="1170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7200" b="1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Enter a headline</a:t>
              </a:r>
              <a:endParaRPr lang="zh-CN" altLang="en-US" sz="72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8628" name="矩形 7"/>
            <p:cNvSpPr/>
            <p:nvPr/>
          </p:nvSpPr>
          <p:spPr>
            <a:xfrm>
              <a:off x="2100262" y="4390138"/>
              <a:ext cx="7991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altLang="zh-CN" sz="2800" b="1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 pitchFamily="34" charset="0"/>
                  <a:ea typeface="站酷快乐体2016修订版" panose="02010600030101010101" pitchFamily="2" charset="-122"/>
                  <a:cs typeface="Arial" panose="020B0604020202020204" pitchFamily="34" charset="0"/>
                </a:rPr>
                <a:t>FOR STUDENTS</a:t>
              </a:r>
              <a:endParaRPr lang="zh-CN" altLang="zh-CN" sz="2800" b="1" dirty="0">
                <a:blipFill>
                  <a:blip r:embed="rId3"/>
                  <a:stretch>
                    <a:fillRect/>
                  </a:stretch>
                </a:blip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33" name="组合 1"/>
            <p:cNvGrpSpPr/>
            <p:nvPr/>
          </p:nvGrpSpPr>
          <p:grpSpPr>
            <a:xfrm>
              <a:off x="5452863" y="1451773"/>
              <a:ext cx="1237056" cy="1434987"/>
              <a:chOff x="5452863" y="1451773"/>
              <a:chExt cx="1237056" cy="1434987"/>
            </a:xfrm>
          </p:grpSpPr>
          <p:sp>
            <p:nvSpPr>
              <p:cNvPr id="1048629" name="六边形 6"/>
              <p:cNvSpPr/>
              <p:nvPr/>
            </p:nvSpPr>
            <p:spPr>
              <a:xfrm rot="5400000">
                <a:off x="5353897" y="1550739"/>
                <a:ext cx="1434987" cy="1237056"/>
              </a:xfrm>
              <a:custGeom>
                <a:avLst/>
                <a:gdLst>
                  <a:gd name="connsiteX0" fmla="*/ 0 w 1543970"/>
                  <a:gd name="connsiteY0" fmla="*/ 665504 h 1331008"/>
                  <a:gd name="connsiteX1" fmla="*/ 387723 w 1543970"/>
                  <a:gd name="connsiteY1" fmla="*/ 0 h 1331008"/>
                  <a:gd name="connsiteX2" fmla="*/ 1156247 w 1543970"/>
                  <a:gd name="connsiteY2" fmla="*/ 0 h 1331008"/>
                  <a:gd name="connsiteX3" fmla="*/ 1543970 w 1543970"/>
                  <a:gd name="connsiteY3" fmla="*/ 665504 h 1331008"/>
                  <a:gd name="connsiteX4" fmla="*/ 1156247 w 1543970"/>
                  <a:gd name="connsiteY4" fmla="*/ 1331008 h 1331008"/>
                  <a:gd name="connsiteX5" fmla="*/ 387723 w 1543970"/>
                  <a:gd name="connsiteY5" fmla="*/ 1331008 h 1331008"/>
                  <a:gd name="connsiteX6" fmla="*/ 0 w 1543970"/>
                  <a:gd name="connsiteY6" fmla="*/ 665504 h 1331008"/>
                  <a:gd name="connsiteX0-1" fmla="*/ 5324014 w 6867984"/>
                  <a:gd name="connsiteY0-2" fmla="*/ 3439788 h 4105292"/>
                  <a:gd name="connsiteX1-3" fmla="*/ 0 w 6867984"/>
                  <a:gd name="connsiteY1-4" fmla="*/ 0 h 4105292"/>
                  <a:gd name="connsiteX2-5" fmla="*/ 5711737 w 6867984"/>
                  <a:gd name="connsiteY2-6" fmla="*/ 2774284 h 4105292"/>
                  <a:gd name="connsiteX3-7" fmla="*/ 6480261 w 6867984"/>
                  <a:gd name="connsiteY3-8" fmla="*/ 2774284 h 4105292"/>
                  <a:gd name="connsiteX4-9" fmla="*/ 6867984 w 6867984"/>
                  <a:gd name="connsiteY4-10" fmla="*/ 3439788 h 4105292"/>
                  <a:gd name="connsiteX5-11" fmla="*/ 6480261 w 6867984"/>
                  <a:gd name="connsiteY5-12" fmla="*/ 4105292 h 4105292"/>
                  <a:gd name="connsiteX6-13" fmla="*/ 5711737 w 6867984"/>
                  <a:gd name="connsiteY6-14" fmla="*/ 4105292 h 4105292"/>
                  <a:gd name="connsiteX7" fmla="*/ 5324014 w 6867984"/>
                  <a:gd name="connsiteY7" fmla="*/ 3439788 h 4105292"/>
                  <a:gd name="connsiteX0-15" fmla="*/ 0 w 1543970"/>
                  <a:gd name="connsiteY0-16" fmla="*/ 665504 h 1331008"/>
                  <a:gd name="connsiteX1-17" fmla="*/ 387723 w 1543970"/>
                  <a:gd name="connsiteY1-18" fmla="*/ 0 h 1331008"/>
                  <a:gd name="connsiteX2-19" fmla="*/ 1156247 w 1543970"/>
                  <a:gd name="connsiteY2-20" fmla="*/ 0 h 1331008"/>
                  <a:gd name="connsiteX3-21" fmla="*/ 1543970 w 1543970"/>
                  <a:gd name="connsiteY3-22" fmla="*/ 665504 h 1331008"/>
                  <a:gd name="connsiteX4-23" fmla="*/ 1156247 w 1543970"/>
                  <a:gd name="connsiteY4-24" fmla="*/ 1331008 h 1331008"/>
                  <a:gd name="connsiteX5-25" fmla="*/ 387723 w 1543970"/>
                  <a:gd name="connsiteY5-26" fmla="*/ 1331008 h 1331008"/>
                  <a:gd name="connsiteX6-27" fmla="*/ 0 w 1543970"/>
                  <a:gd name="connsiteY6-28" fmla="*/ 665504 h 13310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43970" h="1331008">
                    <a:moveTo>
                      <a:pt x="0" y="665504"/>
                    </a:moveTo>
                    <a:lnTo>
                      <a:pt x="387723" y="0"/>
                    </a:lnTo>
                    <a:lnTo>
                      <a:pt x="1156247" y="0"/>
                    </a:lnTo>
                    <a:lnTo>
                      <a:pt x="1543970" y="665504"/>
                    </a:lnTo>
                    <a:lnTo>
                      <a:pt x="1156247" y="1331008"/>
                    </a:lnTo>
                    <a:lnTo>
                      <a:pt x="387723" y="1331008"/>
                    </a:lnTo>
                    <a:lnTo>
                      <a:pt x="0" y="665504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2AEA2"/>
                  </a:solidFill>
                </a:endParaRPr>
              </a:p>
            </p:txBody>
          </p:sp>
          <p:sp>
            <p:nvSpPr>
              <p:cNvPr id="1048630" name="矩形 6"/>
              <p:cNvSpPr/>
              <p:nvPr/>
            </p:nvSpPr>
            <p:spPr>
              <a:xfrm>
                <a:off x="5617316" y="1753769"/>
                <a:ext cx="9081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spcAft>
                    <a:spcPts val="0"/>
                  </a:spcAft>
                </a:pPr>
                <a:r>
                  <a:rPr lang="en-US" altLang="zh-CN" sz="4800" b="1" dirty="0">
                    <a:solidFill>
                      <a:srgbClr val="244242"/>
                    </a:solidFill>
                    <a:latin typeface="Arial" panose="020B0604020202020204" pitchFamily="34" charset="0"/>
                    <a:ea typeface="站酷快乐体2016修订版" panose="02010600030101010101" pitchFamily="2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sp>
        <p:nvSpPr>
          <p:cNvPr id="1048631" name="TextBox 1048630"/>
          <p:cNvSpPr txBox="1"/>
          <p:nvPr/>
        </p:nvSpPr>
        <p:spPr>
          <a:xfrm rot="21600000">
            <a:off x="359907" y="2759357"/>
            <a:ext cx="11719709" cy="21869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In which ancient civilization did Hammurabi establish a legal code?
Hindi: हम्मुराबी किस प्राचीन सभ्यता में एक कानूनी संहिता स्थापित करते थे?</a:t>
            </a:r>
          </a:p>
          <a:p>
            <a:r>
              <a:rPr lang="en-US" sz="2800">
                <a:solidFill>
                  <a:srgbClr val="FFFFFF"/>
                </a:solidFill>
              </a:rPr>
              <a:t>Indian , Roman , Babylonian, Harappan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4" name="Title 104906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65" name="Subtitle 104906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9" name="Picture 2097168"/>
          <p:cNvPicPr/>
          <p:nvPr/>
        </p:nvPicPr>
        <p:blipFill>
          <a:blip r:embed="rId2"/>
          <a:stretch>
            <a:fillRect/>
          </a:stretch>
        </p:blipFill>
        <p:spPr>
          <a:xfrm>
            <a:off x="-278050" y="0"/>
            <a:ext cx="12477230" cy="679172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04906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Ashutosh Dixit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67" name="Subtitle 1049066"/>
          <p:cNvSpPr>
            <a:spLocks noGrp="1"/>
          </p:cNvSpPr>
          <p:nvPr>
            <p:ph type="subTitle" idx="1"/>
          </p:nvPr>
        </p:nvSpPr>
        <p:spPr>
          <a:xfrm>
            <a:off x="2024850" y="9297090"/>
            <a:ext cx="9144000" cy="1655762"/>
          </a:xfrm>
        </p:spPr>
        <p:txBody>
          <a:bodyPr/>
          <a:lstStyle/>
          <a:p>
            <a:endParaRPr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8" name="Title 104906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69" name="Subtitle 104906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0" name="Picture 2097169"/>
          <p:cNvPicPr/>
          <p:nvPr/>
        </p:nvPicPr>
        <p:blipFill>
          <a:blip r:embed="rId2"/>
          <a:stretch>
            <a:fillRect/>
          </a:stretch>
        </p:blipFill>
        <p:spPr>
          <a:xfrm>
            <a:off x="-621166" y="0"/>
            <a:ext cx="13830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Title 104906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DRDO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049071" name="Subtitle 1049070"/>
          <p:cNvSpPr>
            <a:spLocks noGrp="1"/>
          </p:cNvSpPr>
          <p:nvPr>
            <p:ph type="subTitle" idx="1"/>
          </p:nvPr>
        </p:nvSpPr>
        <p:spPr>
          <a:xfrm>
            <a:off x="1903346" y="9594463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Title 1049071"/>
          <p:cNvSpPr>
            <a:spLocks noGrp="1"/>
          </p:cNvSpPr>
          <p:nvPr>
            <p:ph type="ctrTitle"/>
          </p:nvPr>
        </p:nvSpPr>
        <p:spPr>
          <a:xfrm>
            <a:off x="1524000" y="-6941307"/>
            <a:ext cx="10287824" cy="10451270"/>
          </a:xfrm>
        </p:spPr>
        <p:txBody>
          <a:bodyPr/>
          <a:lstStyle/>
          <a:p>
            <a:endParaRPr lang="en-IN"/>
          </a:p>
        </p:txBody>
      </p:sp>
      <p:sp>
        <p:nvSpPr>
          <p:cNvPr id="1049073" name="Subtitle 104907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1" name="Picture 2097170"/>
          <p:cNvPicPr/>
          <p:nvPr/>
        </p:nvPicPr>
        <p:blipFill>
          <a:blip r:embed="rId2"/>
          <a:srcRect l="-2051" t="202090" r="-158224" b="-277568"/>
          <a:stretch>
            <a:fillRect/>
          </a:stretch>
        </p:blipFill>
        <p:spPr>
          <a:xfrm rot="21244360">
            <a:off x="190975" y="8524600"/>
            <a:ext cx="24070259" cy="7875085"/>
          </a:xfrm>
          <a:prstGeom prst="rect">
            <a:avLst/>
          </a:prstGeom>
        </p:spPr>
      </p:pic>
      <p:pic>
        <p:nvPicPr>
          <p:cNvPr id="2097172" name="Picture 2097171"/>
          <p:cNvPicPr/>
          <p:nvPr/>
        </p:nvPicPr>
        <p:blipFill>
          <a:blip r:embed="rId3"/>
          <a:stretch>
            <a:fillRect/>
          </a:stretch>
        </p:blipFill>
        <p:spPr>
          <a:xfrm>
            <a:off x="46873" y="0"/>
            <a:ext cx="11970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Title 1049073"/>
          <p:cNvSpPr>
            <a:spLocks noGrp="1"/>
          </p:cNvSpPr>
          <p:nvPr>
            <p:ph type="ctrTitle"/>
          </p:nvPr>
        </p:nvSpPr>
        <p:spPr>
          <a:xfrm>
            <a:off x="1964676" y="1806884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Jammu and Kashmir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75" name="Subtitle 1049074"/>
          <p:cNvSpPr>
            <a:spLocks noGrp="1"/>
          </p:cNvSpPr>
          <p:nvPr>
            <p:ph type="subTitle" idx="1"/>
          </p:nvPr>
        </p:nvSpPr>
        <p:spPr>
          <a:xfrm>
            <a:off x="3048000" y="941284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Title 104907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77" name="Subtitle 104907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3" name="Picture 2097172"/>
          <p:cNvPicPr/>
          <p:nvPr/>
        </p:nvPicPr>
        <p:blipFill>
          <a:blip r:embed="rId2"/>
          <a:stretch>
            <a:fillRect/>
          </a:stretch>
        </p:blipFill>
        <p:spPr>
          <a:xfrm rot="10275">
            <a:off x="379" y="-573570"/>
            <a:ext cx="12193871" cy="742251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Title 104907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Raghu Srinivasa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79" name="Subtitle 1049078"/>
          <p:cNvSpPr>
            <a:spLocks noGrp="1"/>
          </p:cNvSpPr>
          <p:nvPr>
            <p:ph type="subTitle" idx="1"/>
          </p:nvPr>
        </p:nvSpPr>
        <p:spPr>
          <a:xfrm>
            <a:off x="1936246" y="1006245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Title 104907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81" name="Subtitle 104908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4" name="Picture 2097173"/>
          <p:cNvPicPr/>
          <p:nvPr/>
        </p:nvPicPr>
        <p:blipFill>
          <a:blip r:embed="rId2"/>
          <a:stretch>
            <a:fillRect/>
          </a:stretch>
        </p:blipFill>
        <p:spPr>
          <a:xfrm>
            <a:off x="-501597" y="0"/>
            <a:ext cx="13209408" cy="6858000"/>
          </a:xfrm>
          <a:prstGeom prst="rect">
            <a:avLst/>
          </a:prstGeom>
        </p:spPr>
      </p:pic>
      <p:sp>
        <p:nvSpPr>
          <p:cNvPr id="1049082" name="TextBox 1049081"/>
          <p:cNvSpPr txBox="1"/>
          <p:nvPr/>
        </p:nvSpPr>
        <p:spPr>
          <a:xfrm>
            <a:off x="4659482" y="5257800"/>
            <a:ext cx="7532517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Name the flag</a:t>
            </a:r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3" name="Title 1049082"/>
          <p:cNvSpPr>
            <a:spLocks noGrp="1"/>
          </p:cNvSpPr>
          <p:nvPr>
            <p:ph type="ctrTitle"/>
          </p:nvPr>
        </p:nvSpPr>
        <p:spPr>
          <a:xfrm>
            <a:off x="1140184" y="-4988265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1049084" name="Subtitle 1049083"/>
          <p:cNvSpPr>
            <a:spLocks noGrp="1"/>
          </p:cNvSpPr>
          <p:nvPr>
            <p:ph type="subTitle" idx="1"/>
          </p:nvPr>
        </p:nvSpPr>
        <p:spPr>
          <a:xfrm>
            <a:off x="0" y="-3794465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9085" name="TextBox 1049084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Saint Lucia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6" name="Title 104926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Babylonian </a:t>
            </a:r>
            <a:endParaRPr lang="en-IN"/>
          </a:p>
        </p:txBody>
      </p:sp>
      <p:sp>
        <p:nvSpPr>
          <p:cNvPr id="1049267" name="Subtitle 1049266"/>
          <p:cNvSpPr>
            <a:spLocks noGrp="1"/>
          </p:cNvSpPr>
          <p:nvPr>
            <p:ph type="subTitle" idx="1"/>
          </p:nvPr>
        </p:nvSpPr>
        <p:spPr>
          <a:xfrm>
            <a:off x="754824" y="-461895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0490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87" name="Subtitle 104908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5" name="Picture 2097174"/>
          <p:cNvPicPr/>
          <p:nvPr/>
        </p:nvPicPr>
        <p:blipFill>
          <a:blip r:embed="rId2"/>
          <a:stretch>
            <a:fillRect/>
          </a:stretch>
        </p:blipFill>
        <p:spPr>
          <a:xfrm>
            <a:off x="-313682" y="-2308969"/>
            <a:ext cx="12812052" cy="12561001"/>
          </a:xfrm>
          <a:prstGeom prst="rect">
            <a:avLst/>
          </a:prstGeom>
        </p:spPr>
      </p:pic>
      <p:sp>
        <p:nvSpPr>
          <p:cNvPr id="1049088" name="TextBox 1049087"/>
          <p:cNvSpPr txBox="1"/>
          <p:nvPr/>
        </p:nvSpPr>
        <p:spPr>
          <a:xfrm>
            <a:off x="6863603" y="2316162"/>
            <a:ext cx="5634767" cy="1348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Roboto Medium"/>
              </a:rPr>
              <a:t>Name the continent this flag belongs? </a:t>
            </a:r>
            <a:endParaRPr lang="en-IN" sz="2800">
              <a:solidFill>
                <a:srgbClr val="000000"/>
              </a:solidFill>
              <a:latin typeface="Roboto Medium"/>
            </a:endParaRPr>
          </a:p>
          <a:p>
            <a:endParaRPr lang="en-IN" sz="2800">
              <a:solidFill>
                <a:srgbClr val="000000"/>
              </a:solidFill>
              <a:latin typeface="Roboto Medium"/>
            </a:endParaRPr>
          </a:p>
        </p:txBody>
      </p:sp>
      <p:sp>
        <p:nvSpPr>
          <p:cNvPr id="1049089" name="TextBox 1049088"/>
          <p:cNvSpPr txBox="1"/>
          <p:nvPr/>
        </p:nvSpPr>
        <p:spPr>
          <a:xfrm>
            <a:off x="4995054" y="-4886480"/>
            <a:ext cx="434116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Title 10490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Asia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091" name="Subtitle 1049090"/>
          <p:cNvSpPr>
            <a:spLocks noGrp="1"/>
          </p:cNvSpPr>
          <p:nvPr>
            <p:ph type="subTitle" idx="1"/>
          </p:nvPr>
        </p:nvSpPr>
        <p:spPr>
          <a:xfrm>
            <a:off x="2263200" y="-5278360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0490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098" name="Subtitle 104909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6" name="Picture 2097175"/>
          <p:cNvPicPr/>
          <p:nvPr/>
        </p:nvPicPr>
        <p:blipFill>
          <a:blip r:embed="rId2"/>
          <a:stretch>
            <a:fillRect/>
          </a:stretch>
        </p:blipFill>
        <p:spPr>
          <a:xfrm>
            <a:off x="-1112579" y="-2669830"/>
            <a:ext cx="13749033" cy="20229804"/>
          </a:xfrm>
          <a:prstGeom prst="rect">
            <a:avLst/>
          </a:prstGeom>
        </p:spPr>
      </p:pic>
      <p:sp>
        <p:nvSpPr>
          <p:cNvPr id="1049099" name="TextBox 1049098"/>
          <p:cNvSpPr txBox="1"/>
          <p:nvPr/>
        </p:nvSpPr>
        <p:spPr>
          <a:xfrm>
            <a:off x="5622797" y="3509963"/>
            <a:ext cx="7013657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Name the Actor ? </a:t>
            </a:r>
            <a:r>
              <a:rPr lang="en-IN" altLang="en-US" sz="2800">
                <a:solidFill>
                  <a:srgbClr val="FFFFFF"/>
                </a:solidFill>
              </a:rPr>
              <a:t>अभिनेता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IN" altLang="en-US" sz="2800">
                <a:solidFill>
                  <a:srgbClr val="FFFFFF"/>
                </a:solidFill>
              </a:rPr>
              <a:t>का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IN" altLang="en-US" sz="2800">
                <a:solidFill>
                  <a:srgbClr val="FFFFFF"/>
                </a:solidFill>
              </a:rPr>
              <a:t>नाम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IN" altLang="en-US" sz="2800">
                <a:solidFill>
                  <a:srgbClr val="FFFFFF"/>
                </a:solidFill>
              </a:rPr>
              <a:t>बताएं</a:t>
            </a:r>
            <a:r>
              <a:rPr lang="en-US" altLang="en-US" sz="2800">
                <a:solidFill>
                  <a:srgbClr val="FFFFFF"/>
                </a:solidFill>
              </a:rPr>
              <a:t>? 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Title 104909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>
                <a:solidFill>
                  <a:srgbClr val="FFFFFF"/>
                </a:solidFill>
              </a:rPr>
              <a:t>चंद्रचूर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सिंह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01" name="Subtitle 1049100"/>
          <p:cNvSpPr>
            <a:spLocks noGrp="1"/>
          </p:cNvSpPr>
          <p:nvPr>
            <p:ph type="subTitle" idx="1"/>
          </p:nvPr>
        </p:nvSpPr>
        <p:spPr>
          <a:xfrm>
            <a:off x="1865170" y="-406480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Title 104910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03" name="Subtitle 104910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7" name="Picture 2097176"/>
          <p:cNvPicPr/>
          <p:nvPr/>
        </p:nvPicPr>
        <p:blipFill>
          <a:blip r:embed="rId2"/>
          <a:stretch>
            <a:fillRect/>
          </a:stretch>
        </p:blipFill>
        <p:spPr>
          <a:xfrm>
            <a:off x="-38878" y="0"/>
            <a:ext cx="12129122" cy="6858000"/>
          </a:xfrm>
          <a:prstGeom prst="rect">
            <a:avLst/>
          </a:prstGeom>
        </p:spPr>
      </p:pic>
      <p:sp>
        <p:nvSpPr>
          <p:cNvPr id="1049104" name="TextBox 1049103"/>
          <p:cNvSpPr txBox="1"/>
          <p:nvPr/>
        </p:nvSpPr>
        <p:spPr>
          <a:xfrm>
            <a:off x="4096000" y="3219450"/>
            <a:ext cx="4000000" cy="9296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What is the name of the drink</a:t>
            </a:r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049104"/>
          <p:cNvSpPr>
            <a:spLocks noGrp="1"/>
          </p:cNvSpPr>
          <p:nvPr>
            <p:ph type="ctrTitle"/>
          </p:nvPr>
        </p:nvSpPr>
        <p:spPr>
          <a:xfrm>
            <a:off x="1200922" y="27651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Sattu ( Hindi)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सत्तू</a:t>
            </a:r>
            <a:r>
              <a:rPr lang="en-US" altLang="en-US">
                <a:solidFill>
                  <a:srgbClr val="FFFFFF"/>
                </a:solidFill>
              </a:rPr>
              <a:t> (Provisional Bihar , Bharat) , </a:t>
            </a:r>
            <a:r>
              <a:rPr lang="en-IN" altLang="en-US">
                <a:solidFill>
                  <a:srgbClr val="FFFFFF"/>
                </a:solidFill>
              </a:rPr>
              <a:t>छातू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 (Bengali), </a:t>
            </a:r>
            <a:r>
              <a:rPr lang="en-IN" altLang="en-US">
                <a:solidFill>
                  <a:srgbClr val="FFFFFF"/>
                </a:solidFill>
              </a:rPr>
              <a:t>सतुवा</a:t>
            </a:r>
            <a:r>
              <a:rPr lang="en-US" altLang="en-US">
                <a:solidFill>
                  <a:srgbClr val="FFFFFF"/>
                </a:solidFill>
              </a:rPr>
              <a:t> ( Nepali , Bihari )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06" name="Subtitle 1049105"/>
          <p:cNvSpPr>
            <a:spLocks noGrp="1"/>
          </p:cNvSpPr>
          <p:nvPr>
            <p:ph type="subTitle" idx="1"/>
          </p:nvPr>
        </p:nvSpPr>
        <p:spPr>
          <a:xfrm>
            <a:off x="1524000" y="-358273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7" name="Title 104910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08" name="Subtitle 104910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8" name="Picture 2097177"/>
          <p:cNvPicPr/>
          <p:nvPr/>
        </p:nvPicPr>
        <p:blipFill>
          <a:blip r:embed="rId2"/>
          <a:stretch>
            <a:fillRect/>
          </a:stretch>
        </p:blipFill>
        <p:spPr>
          <a:xfrm rot="13646">
            <a:off x="-216779" y="-1947318"/>
            <a:ext cx="12376794" cy="16139761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9" name="Title 104910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Waheed RD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10" name="Subtitle 1049109"/>
          <p:cNvSpPr>
            <a:spLocks noGrp="1"/>
          </p:cNvSpPr>
          <p:nvPr>
            <p:ph type="subTitle" idx="1"/>
          </p:nvPr>
        </p:nvSpPr>
        <p:spPr>
          <a:xfrm>
            <a:off x="1040782" y="-338417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Title 10491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12" name="Subtitle 10491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79" name="Picture 2097178"/>
          <p:cNvPicPr/>
          <p:nvPr/>
        </p:nvPicPr>
        <p:blipFill>
          <a:blip r:embed="rId2"/>
          <a:stretch>
            <a:fillRect/>
          </a:stretch>
        </p:blipFill>
        <p:spPr>
          <a:xfrm>
            <a:off x="-138139" y="0"/>
            <a:ext cx="125468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USA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8598" name="Subtitle 1048597"/>
          <p:cNvSpPr>
            <a:spLocks noGrp="1"/>
          </p:cNvSpPr>
          <p:nvPr>
            <p:ph type="subTitle" idx="1"/>
          </p:nvPr>
        </p:nvSpPr>
        <p:spPr>
          <a:xfrm>
            <a:off x="1351795" y="-2460150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"/>
          <p:cNvGrpSpPr/>
          <p:nvPr/>
        </p:nvGrpSpPr>
        <p:grpSpPr>
          <a:xfrm>
            <a:off x="3446169" y="-6844415"/>
            <a:ext cx="8967302" cy="3702985"/>
            <a:chOff x="1843572" y="1682279"/>
            <a:chExt cx="8967302" cy="3702985"/>
          </a:xfrm>
        </p:grpSpPr>
        <p:grpSp>
          <p:nvGrpSpPr>
            <p:cNvPr id="136" name="组合 7"/>
            <p:cNvGrpSpPr/>
            <p:nvPr/>
          </p:nvGrpSpPr>
          <p:grpSpPr>
            <a:xfrm>
              <a:off x="1843572" y="1682279"/>
              <a:ext cx="8967302" cy="1157749"/>
              <a:chOff x="1805472" y="2882429"/>
              <a:chExt cx="8967302" cy="1157749"/>
            </a:xfrm>
          </p:grpSpPr>
          <p:pic>
            <p:nvPicPr>
              <p:cNvPr id="2097156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5472" y="2882429"/>
                <a:ext cx="856929" cy="1157749"/>
              </a:xfrm>
              <a:prstGeom prst="rect">
                <a:avLst/>
              </a:prstGeom>
            </p:spPr>
          </p:pic>
          <p:grpSp>
            <p:nvGrpSpPr>
              <p:cNvPr id="137" name="组合 4"/>
              <p:cNvGrpSpPr/>
              <p:nvPr/>
            </p:nvGrpSpPr>
            <p:grpSpPr>
              <a:xfrm>
                <a:off x="3207971" y="2882429"/>
                <a:ext cx="7564803" cy="1093142"/>
                <a:chOff x="6341696" y="2078736"/>
                <a:chExt cx="7564803" cy="1093142"/>
              </a:xfrm>
            </p:grpSpPr>
            <p:sp>
              <p:nvSpPr>
                <p:cNvPr id="1048632" name="矩形 5"/>
                <p:cNvSpPr/>
                <p:nvPr/>
              </p:nvSpPr>
              <p:spPr>
                <a:xfrm>
                  <a:off x="6341696" y="2642438"/>
                  <a:ext cx="7564803" cy="529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</a:p>
              </p:txBody>
            </p:sp>
            <p:sp>
              <p:nvSpPr>
                <p:cNvPr id="1048633" name="矩形 6"/>
                <p:cNvSpPr/>
                <p:nvPr/>
              </p:nvSpPr>
              <p:spPr>
                <a:xfrm>
                  <a:off x="6341697" y="2078736"/>
                  <a:ext cx="2378294" cy="3581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Please enter your title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8" name="组合 8"/>
            <p:cNvGrpSpPr/>
            <p:nvPr/>
          </p:nvGrpSpPr>
          <p:grpSpPr>
            <a:xfrm>
              <a:off x="1843572" y="4227515"/>
              <a:ext cx="8967302" cy="1157749"/>
              <a:chOff x="1805472" y="2882429"/>
              <a:chExt cx="8967302" cy="1157749"/>
            </a:xfrm>
          </p:grpSpPr>
          <p:pic>
            <p:nvPicPr>
              <p:cNvPr id="2097157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5472" y="2882429"/>
                <a:ext cx="856929" cy="1157749"/>
              </a:xfrm>
              <a:prstGeom prst="rect">
                <a:avLst/>
              </a:prstGeom>
            </p:spPr>
          </p:pic>
          <p:grpSp>
            <p:nvGrpSpPr>
              <p:cNvPr id="139" name="组合 10"/>
              <p:cNvGrpSpPr/>
              <p:nvPr/>
            </p:nvGrpSpPr>
            <p:grpSpPr>
              <a:xfrm>
                <a:off x="3207971" y="2882429"/>
                <a:ext cx="7564803" cy="1093142"/>
                <a:chOff x="6341696" y="2078736"/>
                <a:chExt cx="7564803" cy="1093142"/>
              </a:xfrm>
            </p:grpSpPr>
            <p:sp>
              <p:nvSpPr>
                <p:cNvPr id="1048634" name="矩形 11"/>
                <p:cNvSpPr/>
                <p:nvPr/>
              </p:nvSpPr>
              <p:spPr>
                <a:xfrm>
                  <a:off x="6341696" y="2642438"/>
                  <a:ext cx="7564803" cy="529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content of the text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，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Click here to add text content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，</a:t>
                  </a:r>
                </a:p>
              </p:txBody>
            </p:sp>
            <p:sp>
              <p:nvSpPr>
                <p:cNvPr id="1048635" name="矩形 12"/>
                <p:cNvSpPr/>
                <p:nvPr/>
              </p:nvSpPr>
              <p:spPr>
                <a:xfrm>
                  <a:off x="6341697" y="2078736"/>
                  <a:ext cx="2378294" cy="3581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Please enter your title</a:t>
                  </a:r>
                  <a:endPara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48636" name="TextBox 1048635"/>
          <p:cNvSpPr txBox="1"/>
          <p:nvPr/>
        </p:nvSpPr>
        <p:spPr>
          <a:xfrm>
            <a:off x="922678" y="3251200"/>
            <a:ext cx="10758885" cy="176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FFFF"/>
                </a:solidFill>
              </a:rPr>
              <a:t>What is the capital of South Africa?
Hindi: दक्षिण अफ्रीका की राजधानी क्या है?</a:t>
            </a:r>
          </a:p>
        </p:txBody>
      </p:sp>
      <p:pic>
        <p:nvPicPr>
          <p:cNvPr id="2097158" name="Picture 2097157"/>
          <p:cNvPicPr/>
          <p:nvPr/>
        </p:nvPicPr>
        <p:blipFill>
          <a:blip r:embed="rId3"/>
          <a:srcRect l="30571" t="7220" r="26722" b="50073"/>
          <a:stretch>
            <a:fillRect/>
          </a:stretch>
        </p:blipFill>
        <p:spPr>
          <a:xfrm>
            <a:off x="5268204" y="373519"/>
            <a:ext cx="989859" cy="2209249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3" name="Picture 209715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8070" y="0"/>
            <a:ext cx="129407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ctrTitle"/>
          </p:nvPr>
        </p:nvSpPr>
        <p:spPr>
          <a:xfrm>
            <a:off x="1523999" y="153186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MoSJE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8591" name="Subtitle 1048590"/>
          <p:cNvSpPr>
            <a:spLocks noGrp="1"/>
          </p:cNvSpPr>
          <p:nvPr>
            <p:ph type="subTitle" idx="1"/>
          </p:nvPr>
        </p:nvSpPr>
        <p:spPr>
          <a:xfrm>
            <a:off x="1524000" y="-3638890"/>
            <a:ext cx="9144000" cy="1655762"/>
          </a:xfrm>
        </p:spPr>
        <p:txBody>
          <a:bodyPr/>
          <a:lstStyle/>
          <a:p>
            <a:endParaRPr lang="en-IN"/>
          </a:p>
        </p:txBody>
      </p:sp>
      <p:sp>
        <p:nvSpPr>
          <p:cNvPr id="1048592" name="TextBox 1048591"/>
          <p:cNvSpPr txBox="1"/>
          <p:nvPr/>
        </p:nvSpPr>
        <p:spPr>
          <a:xfrm>
            <a:off x="4807775" y="-281100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0" name="Picture 2097179"/>
          <p:cNvPicPr/>
          <p:nvPr/>
        </p:nvPicPr>
        <p:blipFill>
          <a:blip r:embed="rId2"/>
          <a:stretch>
            <a:fillRect/>
          </a:stretch>
        </p:blipFill>
        <p:spPr>
          <a:xfrm>
            <a:off x="-493805" y="0"/>
            <a:ext cx="13179610" cy="6858000"/>
          </a:xfrm>
          <a:prstGeom prst="rect">
            <a:avLst/>
          </a:prstGeom>
        </p:spPr>
      </p:pic>
      <p:sp>
        <p:nvSpPr>
          <p:cNvPr id="1049119" name="TextBox 1049118"/>
          <p:cNvSpPr txBox="1"/>
          <p:nvPr/>
        </p:nvSpPr>
        <p:spPr>
          <a:xfrm>
            <a:off x="6426487" y="3428999"/>
            <a:ext cx="4000000" cy="1767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Gsghehshhshshhshshshhshshshdhdhdhhdhdhdhdhhdhdhdhbdbdbdhhdbdbdbbdhdhjdjdjdj</a:t>
            </a:r>
            <a:endParaRPr lang="en-IN" sz="2800">
              <a:solidFill>
                <a:srgbClr val="FFFFFF"/>
              </a:solidFill>
            </a:endParaRPr>
          </a:p>
        </p:txBody>
      </p:sp>
      <p:sp>
        <p:nvSpPr>
          <p:cNvPr id="1049120" name="TextBox 1049119"/>
          <p:cNvSpPr txBox="1"/>
          <p:nvPr/>
        </p:nvSpPr>
        <p:spPr>
          <a:xfrm>
            <a:off x="5900836" y="3602038"/>
            <a:ext cx="5882758" cy="510540"/>
          </a:xfrm>
          <a:prstGeom prst="rect">
            <a:avLst/>
          </a:prstGeom>
          <a:solidFill>
            <a:srgbClr val="D04617"/>
          </a:solidFill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9121" name="TextBox 1049120"/>
          <p:cNvSpPr txBox="1"/>
          <p:nvPr/>
        </p:nvSpPr>
        <p:spPr>
          <a:xfrm>
            <a:off x="6302644" y="4312918"/>
            <a:ext cx="5079142" cy="510540"/>
          </a:xfrm>
          <a:prstGeom prst="rect">
            <a:avLst/>
          </a:prstGeom>
          <a:solidFill>
            <a:srgbClr val="D04617"/>
          </a:solidFill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ctrTitle"/>
          </p:nvPr>
        </p:nvSpPr>
        <p:spPr>
          <a:xfrm>
            <a:off x="1523999" y="1848762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Bihar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8589" name="Subtitle 1048588"/>
          <p:cNvSpPr>
            <a:spLocks noGrp="1"/>
          </p:cNvSpPr>
          <p:nvPr>
            <p:ph type="subTitle" idx="1"/>
          </p:nvPr>
        </p:nvSpPr>
        <p:spPr>
          <a:xfrm>
            <a:off x="2052091" y="-460742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4" name="Subtitle 104859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1" name="Picture 2097180"/>
          <p:cNvPicPr/>
          <p:nvPr/>
        </p:nvPicPr>
        <p:blipFill>
          <a:blip r:embed="rId2"/>
          <a:stretch>
            <a:fillRect/>
          </a:stretch>
        </p:blipFill>
        <p:spPr>
          <a:xfrm rot="21567280">
            <a:off x="-280660" y="-8271608"/>
            <a:ext cx="12754187" cy="2279902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2" name="Title 10491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Gwalior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23" name="Subtitle 1049122"/>
          <p:cNvSpPr>
            <a:spLocks noGrp="1"/>
          </p:cNvSpPr>
          <p:nvPr>
            <p:ph type="subTitle" idx="1"/>
          </p:nvPr>
        </p:nvSpPr>
        <p:spPr>
          <a:xfrm>
            <a:off x="1523999" y="-457283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4" name="Title 10491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25" name="Subtitle 10491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2" name="Picture 2097181"/>
          <p:cNvPicPr/>
          <p:nvPr/>
        </p:nvPicPr>
        <p:blipFill>
          <a:blip r:embed="rId2"/>
          <a:stretch>
            <a:fillRect/>
          </a:stretch>
        </p:blipFill>
        <p:spPr>
          <a:xfrm>
            <a:off x="-130042" y="-8330323"/>
            <a:ext cx="12452084" cy="2503850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6" name="Title 10491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22nd October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27" name="Subtitle 1049126"/>
          <p:cNvSpPr>
            <a:spLocks noGrp="1"/>
          </p:cNvSpPr>
          <p:nvPr>
            <p:ph type="subTitle" idx="1"/>
          </p:nvPr>
        </p:nvSpPr>
        <p:spPr>
          <a:xfrm>
            <a:off x="1733460" y="-3970436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8" name="Title 1049127"/>
          <p:cNvSpPr>
            <a:spLocks noGrp="1"/>
          </p:cNvSpPr>
          <p:nvPr>
            <p:ph type="ctrTitle"/>
          </p:nvPr>
        </p:nvSpPr>
        <p:spPr>
          <a:xfrm>
            <a:off x="1271434" y="2067833"/>
            <a:ext cx="9144000" cy="2387600"/>
          </a:xfrm>
        </p:spPr>
        <p:txBody>
          <a:bodyPr>
            <a:normAutofit fontScale="95000"/>
          </a:bodyPr>
          <a:lstStyle/>
          <a:p>
            <a:r>
              <a:rPr lang="en-IN">
                <a:solidFill>
                  <a:srgbClr val="FFFFFF"/>
                </a:solidFill>
              </a:rPr>
              <a:t>Which Rocket Has Been Used to Launch 'Aditya-L1’ Mission </a:t>
            </a:r>
          </a:p>
        </p:txBody>
      </p:sp>
      <p:sp>
        <p:nvSpPr>
          <p:cNvPr id="1049129" name="Subtitle 1049128"/>
          <p:cNvSpPr>
            <a:spLocks noGrp="1"/>
          </p:cNvSpPr>
          <p:nvPr>
            <p:ph type="subTitle" idx="1"/>
          </p:nvPr>
        </p:nvSpPr>
        <p:spPr>
          <a:xfrm>
            <a:off x="2098012" y="-3751401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0" name="Title 104912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>
                <a:solidFill>
                  <a:srgbClr val="65FF65"/>
                </a:solidFill>
              </a:rPr>
              <a:t>PSLV C-57</a:t>
            </a:r>
          </a:p>
        </p:txBody>
      </p:sp>
      <p:sp>
        <p:nvSpPr>
          <p:cNvPr id="1049131" name="Subtitle 1049130"/>
          <p:cNvSpPr>
            <a:spLocks noGrp="1"/>
          </p:cNvSpPr>
          <p:nvPr>
            <p:ph type="subTitle" idx="1"/>
          </p:nvPr>
        </p:nvSpPr>
        <p:spPr>
          <a:xfrm>
            <a:off x="2075051" y="-5100492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8" name="Title 104926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Pretoria</a:t>
            </a:r>
            <a:endParaRPr lang="en-IN"/>
          </a:p>
        </p:txBody>
      </p:sp>
      <p:sp>
        <p:nvSpPr>
          <p:cNvPr id="1049269" name="Subtitle 1049268"/>
          <p:cNvSpPr>
            <a:spLocks noGrp="1"/>
          </p:cNvSpPr>
          <p:nvPr>
            <p:ph type="subTitle" idx="1"/>
          </p:nvPr>
        </p:nvSpPr>
        <p:spPr>
          <a:xfrm>
            <a:off x="1156631" y="-364830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2" name="Title 10491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33" name="Subtitle 104913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3" name="Picture 209718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1048" y="-4554405"/>
            <a:ext cx="13271250" cy="11412405"/>
          </a:xfrm>
          <a:prstGeom prst="rect">
            <a:avLst/>
          </a:prstGeom>
        </p:spPr>
      </p:pic>
      <p:sp>
        <p:nvSpPr>
          <p:cNvPr id="1049134" name="TextBox 1049133"/>
          <p:cNvSpPr txBox="1"/>
          <p:nvPr/>
        </p:nvSpPr>
        <p:spPr>
          <a:xfrm>
            <a:off x="5427706" y="6182698"/>
            <a:ext cx="6617491" cy="510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9135" name="TextBox 1049134"/>
          <p:cNvSpPr txBox="1"/>
          <p:nvPr/>
        </p:nvSpPr>
        <p:spPr>
          <a:xfrm>
            <a:off x="10045197" y="5672157"/>
            <a:ext cx="4000000" cy="510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6" name="Title 104913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Novac Djokovic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37" name="Subtitle 1049136"/>
          <p:cNvSpPr>
            <a:spLocks noGrp="1"/>
          </p:cNvSpPr>
          <p:nvPr>
            <p:ph type="subTitle" idx="1"/>
          </p:nvPr>
        </p:nvSpPr>
        <p:spPr>
          <a:xfrm>
            <a:off x="1523999" y="-320074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2" name="Title 104914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43" name="Subtitle 104914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5" name="Picture 2097184"/>
          <p:cNvPicPr/>
          <p:nvPr/>
        </p:nvPicPr>
        <p:blipFill>
          <a:blip r:embed="rId2"/>
          <a:stretch>
            <a:fillRect/>
          </a:stretch>
        </p:blipFill>
        <p:spPr>
          <a:xfrm>
            <a:off x="-514632" y="-3207581"/>
            <a:ext cx="12853893" cy="15275001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4" name="Title 10491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Name the movie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45" name="Subtitle 1049144"/>
          <p:cNvSpPr>
            <a:spLocks noGrp="1"/>
          </p:cNvSpPr>
          <p:nvPr>
            <p:ph type="subTitle" idx="1"/>
          </p:nvPr>
        </p:nvSpPr>
        <p:spPr>
          <a:xfrm>
            <a:off x="1041829" y="-3177684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6" name="Title 104914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Life is Beautiful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47" name="Subtitle 1049146"/>
          <p:cNvSpPr>
            <a:spLocks noGrp="1"/>
          </p:cNvSpPr>
          <p:nvPr>
            <p:ph type="subTitle" idx="1"/>
          </p:nvPr>
        </p:nvSpPr>
        <p:spPr>
          <a:xfrm>
            <a:off x="2017651" y="-3235335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7" name="Title 104915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58" name="Subtitle 104915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6" name="Picture 2097185"/>
          <p:cNvPicPr/>
          <p:nvPr/>
        </p:nvPicPr>
        <p:blipFill>
          <a:blip r:embed="rId2"/>
          <a:stretch>
            <a:fillRect/>
          </a:stretch>
        </p:blipFill>
        <p:spPr>
          <a:xfrm>
            <a:off x="26389" y="0"/>
            <a:ext cx="12139222" cy="6858000"/>
          </a:xfrm>
          <a:prstGeom prst="rect">
            <a:avLst/>
          </a:prstGeom>
        </p:spPr>
      </p:pic>
      <p:sp>
        <p:nvSpPr>
          <p:cNvPr id="1049159" name="TextBox 1049158"/>
          <p:cNvSpPr txBox="1"/>
          <p:nvPr/>
        </p:nvSpPr>
        <p:spPr>
          <a:xfrm>
            <a:off x="2844656" y="5002529"/>
            <a:ext cx="650268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Name the Actor ? </a:t>
            </a:r>
            <a:r>
              <a:rPr lang="en-IN" altLang="en-US" sz="2800">
                <a:solidFill>
                  <a:srgbClr val="FFFFFF"/>
                </a:solidFill>
              </a:rPr>
              <a:t>इनका नाम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IN" altLang="en-US" sz="2800">
                <a:solidFill>
                  <a:srgbClr val="FFFFFF"/>
                </a:solidFill>
              </a:rPr>
              <a:t>बताएं</a:t>
            </a:r>
            <a:r>
              <a:rPr lang="en-US" altLang="en-US" sz="2800">
                <a:solidFill>
                  <a:srgbClr val="FFFFFF"/>
                </a:solidFill>
              </a:rPr>
              <a:t>?</a:t>
            </a:r>
            <a:endParaRPr lang="en-IN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Title 104915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Brednan fraser 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61" name="Subtitle 1049160"/>
          <p:cNvSpPr>
            <a:spLocks noGrp="1"/>
          </p:cNvSpPr>
          <p:nvPr>
            <p:ph type="subTitle" idx="1"/>
          </p:nvPr>
        </p:nvSpPr>
        <p:spPr>
          <a:xfrm>
            <a:off x="1202553" y="-3419817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8" name="Title 104917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9179" name="Subtitle 104917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7" name="Picture 2097186"/>
          <p:cNvPicPr/>
          <p:nvPr/>
        </p:nvPicPr>
        <p:blipFill>
          <a:blip r:embed="rId2"/>
          <a:stretch>
            <a:fillRect/>
          </a:stretch>
        </p:blipFill>
        <p:spPr>
          <a:xfrm>
            <a:off x="-155282" y="0"/>
            <a:ext cx="121351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0" name="Title 1049179"/>
          <p:cNvSpPr>
            <a:spLocks noGrp="1"/>
          </p:cNvSpPr>
          <p:nvPr>
            <p:ph type="ctrTitle"/>
          </p:nvPr>
        </p:nvSpPr>
        <p:spPr>
          <a:xfrm>
            <a:off x="1523999" y="2459860"/>
            <a:ext cx="9144000" cy="2387600"/>
          </a:xfrm>
        </p:spPr>
        <p:txBody>
          <a:bodyPr>
            <a:normAutofit fontScale="95000"/>
          </a:bodyPr>
          <a:lstStyle/>
          <a:p>
            <a:r>
              <a:rPr lang="en-US">
                <a:solidFill>
                  <a:srgbClr val="FFFFFF"/>
                </a:solidFill>
              </a:rPr>
              <a:t>Name the Man with the </a:t>
            </a:r>
            <a:r>
              <a:rPr lang="en-US" altLang="en-US">
                <a:solidFill>
                  <a:srgbClr val="FFFFFF"/>
                </a:solidFill>
              </a:rPr>
              <a:t>12 number cap ? </a:t>
            </a:r>
            <a:r>
              <a:rPr lang="en-IN" altLang="en-US">
                <a:solidFill>
                  <a:srgbClr val="FFFFFF"/>
                </a:solidFill>
              </a:rPr>
              <a:t>कैप लगाने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वाले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इंसान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का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नाम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बताएं</a:t>
            </a:r>
            <a:r>
              <a:rPr lang="en-US" altLang="en-US">
                <a:solidFill>
                  <a:srgbClr val="FFFFFF"/>
                </a:solidFill>
              </a:rPr>
              <a:t>?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81" name="Subtitle 1049180"/>
          <p:cNvSpPr>
            <a:spLocks noGrp="1"/>
          </p:cNvSpPr>
          <p:nvPr>
            <p:ph type="subTitle" idx="1"/>
          </p:nvPr>
        </p:nvSpPr>
        <p:spPr>
          <a:xfrm>
            <a:off x="1971729" y="-2854840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2" name="Title 104918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>
                <a:solidFill>
                  <a:srgbClr val="FFFFFF"/>
                </a:solidFill>
              </a:rPr>
              <a:t>युवराज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IN" altLang="en-US">
                <a:solidFill>
                  <a:srgbClr val="FFFFFF"/>
                </a:solidFill>
              </a:rPr>
              <a:t>सिंह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049183" name="Subtitle 1049182"/>
          <p:cNvSpPr>
            <a:spLocks noGrp="1"/>
          </p:cNvSpPr>
          <p:nvPr>
            <p:ph type="subTitle" idx="1"/>
          </p:nvPr>
        </p:nvSpPr>
        <p:spPr>
          <a:xfrm>
            <a:off x="1923181" y="-2748428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2273</Words>
  <Application>Microsoft Office PowerPoint</Application>
  <PresentationFormat>Widescreen</PresentationFormat>
  <Paragraphs>190</Paragraphs>
  <Slides>111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等线</vt:lpstr>
      <vt:lpstr>等线 Light</vt:lpstr>
      <vt:lpstr>Microsoft YaHei</vt:lpstr>
      <vt:lpstr>Microsoft YaHei Light</vt:lpstr>
      <vt:lpstr>Arial</vt:lpstr>
      <vt:lpstr>Roboto Medium</vt:lpstr>
      <vt:lpstr>Office Theme</vt:lpstr>
      <vt:lpstr>College level Quiz CONTEST</vt:lpstr>
      <vt:lpstr>Which dynasty ruled China from 1368 to 1644?  Hindi: किस वंश ने 1368 से 1644 तक चीन को शासित किया? a) tang b ) hang c) Ming d ) quing </vt:lpstr>
      <vt:lpstr>Ming </vt:lpstr>
      <vt:lpstr>PowerPoint Presentation</vt:lpstr>
      <vt:lpstr>Nicolo Machiavelli </vt:lpstr>
      <vt:lpstr>PowerPoint Presentation</vt:lpstr>
      <vt:lpstr>Babylonian </vt:lpstr>
      <vt:lpstr>PowerPoint Presentation</vt:lpstr>
      <vt:lpstr>Pretoria</vt:lpstr>
      <vt:lpstr>PowerPoint Presentation</vt:lpstr>
      <vt:lpstr>Sigmund Freud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Helium</vt:lpstr>
      <vt:lpstr>Known Element with the Highest Atomic Number: Hindi Translation: सबसे अधिक परमाणु संख्या वाला तत्व?</vt:lpstr>
      <vt:lpstr>Oganesson </vt:lpstr>
      <vt:lpstr>Capital City Where the Hollywood Sign Is Located: Hindi Translation: हॉलीवुड साइन स्थित राजधानी शहर? </vt:lpstr>
      <vt:lpstr>Los Angeles </vt:lpstr>
      <vt:lpstr>Actress Known for Playing Hermione Granger in the "Harry Potter" Series: Hindi Translation: "हैरी पॉटर" श्रृंगार में हर्माइनी ग्रेंजर का किरदार निभाने वाली अभिनेत्री?</vt:lpstr>
      <vt:lpstr>Emma Watson</vt:lpstr>
      <vt:lpstr>Director of the Film "The Shawshank Redemption": Hindi Translation: "द शॉशैंक रिडेम्प्शन" फिल्म के निर्देशक?</vt:lpstr>
      <vt:lpstr>Frank Darabont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Jammu and Kashmir </vt:lpstr>
      <vt:lpstr>PowerPoint Presentation</vt:lpstr>
      <vt:lpstr>Jammu and Kashmir </vt:lpstr>
      <vt:lpstr>PowerPoint Presentation</vt:lpstr>
      <vt:lpstr>Ashutosh Dixit</vt:lpstr>
      <vt:lpstr>PowerPoint Presentation</vt:lpstr>
      <vt:lpstr>DRDO</vt:lpstr>
      <vt:lpstr>PowerPoint Presentation</vt:lpstr>
      <vt:lpstr>Jammu and Kashmir </vt:lpstr>
      <vt:lpstr>PowerPoint Presentation</vt:lpstr>
      <vt:lpstr>Raghu Srinivasa</vt:lpstr>
      <vt:lpstr>PowerPoint Presentation</vt:lpstr>
      <vt:lpstr>PowerPoint Presentation</vt:lpstr>
      <vt:lpstr>PowerPoint Presentation</vt:lpstr>
      <vt:lpstr>Asia </vt:lpstr>
      <vt:lpstr>PowerPoint Presentation</vt:lpstr>
      <vt:lpstr>चंद्रचूर सिंह</vt:lpstr>
      <vt:lpstr>PowerPoint Presentation</vt:lpstr>
      <vt:lpstr>Sattu ( Hindi)   सत्तू (Provisional Bihar , Bharat) , छातू  (Bengali), सतुवा ( Nepali , Bihari ) </vt:lpstr>
      <vt:lpstr>PowerPoint Presentation</vt:lpstr>
      <vt:lpstr>Waheed RD </vt:lpstr>
      <vt:lpstr>PowerPoint Presentation</vt:lpstr>
      <vt:lpstr>USA</vt:lpstr>
      <vt:lpstr>PowerPoint Presentation</vt:lpstr>
      <vt:lpstr>MoSJE</vt:lpstr>
      <vt:lpstr>PowerPoint Presentation</vt:lpstr>
      <vt:lpstr>Bihar</vt:lpstr>
      <vt:lpstr>PowerPoint Presentation</vt:lpstr>
      <vt:lpstr>Gwalior </vt:lpstr>
      <vt:lpstr>PowerPoint Presentation</vt:lpstr>
      <vt:lpstr>22nd October </vt:lpstr>
      <vt:lpstr>Which Rocket Has Been Used to Launch 'Aditya-L1’ Mission </vt:lpstr>
      <vt:lpstr>PSLV C-57</vt:lpstr>
      <vt:lpstr>PowerPoint Presentation</vt:lpstr>
      <vt:lpstr>Novac Djokovic </vt:lpstr>
      <vt:lpstr>PowerPoint Presentation</vt:lpstr>
      <vt:lpstr>Name the movie </vt:lpstr>
      <vt:lpstr>Life is Beautiful </vt:lpstr>
      <vt:lpstr>PowerPoint Presentation</vt:lpstr>
      <vt:lpstr>Brednan fraser </vt:lpstr>
      <vt:lpstr>PowerPoint Presentation</vt:lpstr>
      <vt:lpstr>Name the Man with the 12 number cap ? कैप लगाने वाले इंसान का नाम बताएं?</vt:lpstr>
      <vt:lpstr>युवराज सिंह</vt:lpstr>
      <vt:lpstr>उन्होंने किस बॉलर को 6 चक्के मारे थे?</vt:lpstr>
      <vt:lpstr>Stuart Broad</vt:lpstr>
      <vt:lpstr>Speed and velocity what is the difference?  भिन्नता बताएं speed और velocity में? </vt:lpstr>
      <vt:lpstr>Speed - Scalar  Velocity - Vector</vt:lpstr>
      <vt:lpstr>Which is radioactive  Helium  Polonium Carbon  Bromine</vt:lpstr>
      <vt:lpstr>Polonium </vt:lpstr>
      <vt:lpstr>Super 30  In this film which exam is they concerned about ? सुपर ३० फिल्म में कोनसा एग्जाम के बारे में जिक्र हैं ? </vt:lpstr>
      <vt:lpstr>JEE</vt:lpstr>
      <vt:lpstr>NEET exam का फुल फॉर्म बताएं? </vt:lpstr>
      <vt:lpstr>National eligibility cum entrance Test </vt:lpstr>
      <vt:lpstr>What is the full form of NCERT </vt:lpstr>
      <vt:lpstr>National Council of Educational Research and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Acer</cp:lastModifiedBy>
  <cp:revision>4</cp:revision>
  <dcterms:created xsi:type="dcterms:W3CDTF">2019-06-28T03:53:00Z</dcterms:created>
  <dcterms:modified xsi:type="dcterms:W3CDTF">2024-11-02T16:12:03Z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d6b226f6f277475a860d9bee7d648dd1</vt:lpwstr>
  </property>
  <property fmtid="{D5CDD505-2E9C-101B-9397-08002B2CF9AE}" pid="3" name="KSOProductBuildVer">
    <vt:lpwstr>1033-12.2.0.13359</vt:lpwstr>
  </property>
</Properties>
</file>